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4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71" r:id="rId7"/>
    <p:sldMasterId id="2147484396" r:id="rId8"/>
  </p:sldMasterIdLst>
  <p:notesMasterIdLst>
    <p:notesMasterId r:id="rId19"/>
  </p:notesMasterIdLst>
  <p:handoutMasterIdLst>
    <p:handoutMasterId r:id="rId20"/>
  </p:handoutMasterIdLst>
  <p:sldIdLst>
    <p:sldId id="274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75" r:id="rId17"/>
    <p:sldId id="270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Juan David Gómez Caicedo" initials="JDGC" lastIdx="1" clrIdx="4">
    <p:extLst>
      <p:ext uri="{19B8F6BF-5375-455C-9EA6-DF929625EA0E}">
        <p15:presenceInfo xmlns:p15="http://schemas.microsoft.com/office/powerpoint/2012/main" userId="97a6c4c6ce58df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05050"/>
    <a:srgbClr val="107C10"/>
    <a:srgbClr val="000000"/>
    <a:srgbClr val="323232"/>
    <a:srgbClr val="5C2D91"/>
    <a:srgbClr val="32145A"/>
    <a:srgbClr val="00BCF2"/>
    <a:srgbClr val="002050"/>
    <a:srgbClr val="D63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3001" autoAdjust="0"/>
  </p:normalViewPr>
  <p:slideViewPr>
    <p:cSldViewPr>
      <p:cViewPr varScale="1">
        <p:scale>
          <a:sx n="68" d="100"/>
          <a:sy n="68" d="100"/>
        </p:scale>
        <p:origin x="546" y="60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2616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07-11T20:36:52.883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B4358-D0E1-4B41-86D4-61572653F22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9C6704-CA3F-4281-BAAD-479B36587C5D}">
      <dgm:prSet phldrT="[Text]"/>
      <dgm:spPr>
        <a:noFill/>
      </dgm:spPr>
      <dgm:t>
        <a:bodyPr/>
        <a:lstStyle/>
        <a:p>
          <a:r>
            <a:rPr lang="en-US" dirty="0"/>
            <a:t>Visual Studio Template</a:t>
          </a:r>
        </a:p>
      </dgm:t>
    </dgm:pt>
    <dgm:pt modelId="{B067D62D-C415-493E-968F-EAAD889E5588}" type="parTrans" cxnId="{852B904D-D3DC-4766-824A-5936D942CA1D}">
      <dgm:prSet/>
      <dgm:spPr/>
      <dgm:t>
        <a:bodyPr/>
        <a:lstStyle/>
        <a:p>
          <a:endParaRPr lang="en-US"/>
        </a:p>
      </dgm:t>
    </dgm:pt>
    <dgm:pt modelId="{B762FFA2-1093-4C66-A10F-36B5D244B7D9}" type="sibTrans" cxnId="{852B904D-D3DC-4766-824A-5936D942CA1D}">
      <dgm:prSet/>
      <dgm:spPr/>
      <dgm:t>
        <a:bodyPr/>
        <a:lstStyle/>
        <a:p>
          <a:endParaRPr lang="en-US"/>
        </a:p>
      </dgm:t>
    </dgm:pt>
    <dgm:pt modelId="{1CB56914-EB22-43F0-8A05-A704CD8DE6F4}">
      <dgm:prSet phldrT="[Text]"/>
      <dgm:spPr/>
      <dgm:t>
        <a:bodyPr/>
        <a:lstStyle/>
        <a:p>
          <a:r>
            <a:rPr lang="en-US" dirty="0"/>
            <a:t>Bot de </a:t>
          </a:r>
          <a:r>
            <a:rPr lang="en-US" dirty="0" err="1"/>
            <a:t>acciones</a:t>
          </a:r>
          <a:endParaRPr lang="en-US" dirty="0"/>
        </a:p>
      </dgm:t>
    </dgm:pt>
    <dgm:pt modelId="{155193F2-3CA9-402A-B6FA-AB349A38FAD8}" type="parTrans" cxnId="{73813B79-3C56-4601-8310-12658F74CE76}">
      <dgm:prSet/>
      <dgm:spPr/>
      <dgm:t>
        <a:bodyPr/>
        <a:lstStyle/>
        <a:p>
          <a:endParaRPr lang="en-US"/>
        </a:p>
      </dgm:t>
    </dgm:pt>
    <dgm:pt modelId="{E5D65C7D-397E-4058-AF75-899F08C93C20}" type="sibTrans" cxnId="{73813B79-3C56-4601-8310-12658F74CE76}">
      <dgm:prSet/>
      <dgm:spPr/>
      <dgm:t>
        <a:bodyPr/>
        <a:lstStyle/>
        <a:p>
          <a:endParaRPr lang="en-US"/>
        </a:p>
      </dgm:t>
    </dgm:pt>
    <dgm:pt modelId="{90BCC185-34E3-4608-B228-7D530CEBC318}">
      <dgm:prSet phldrT="[Text]"/>
      <dgm:spPr/>
      <dgm:t>
        <a:bodyPr/>
        <a:lstStyle/>
        <a:p>
          <a:r>
            <a:rPr lang="en-US" dirty="0"/>
            <a:t>LUIS</a:t>
          </a:r>
        </a:p>
      </dgm:t>
    </dgm:pt>
    <dgm:pt modelId="{83081088-0DBF-442A-9A42-DCB048922E16}" type="parTrans" cxnId="{481DE7E5-CA8A-4CFD-A00A-BE3D835FBA6F}">
      <dgm:prSet/>
      <dgm:spPr/>
      <dgm:t>
        <a:bodyPr/>
        <a:lstStyle/>
        <a:p>
          <a:endParaRPr lang="en-US"/>
        </a:p>
      </dgm:t>
    </dgm:pt>
    <dgm:pt modelId="{398A8C98-7824-44BF-B548-B0143BD64D9A}" type="sibTrans" cxnId="{481DE7E5-CA8A-4CFD-A00A-BE3D835FBA6F}">
      <dgm:prSet/>
      <dgm:spPr/>
      <dgm:t>
        <a:bodyPr/>
        <a:lstStyle/>
        <a:p>
          <a:endParaRPr lang="en-US"/>
        </a:p>
      </dgm:t>
    </dgm:pt>
    <dgm:pt modelId="{933B36D1-9D17-4C1E-800E-8C87D46F6EFB}">
      <dgm:prSet phldrT="[Text]"/>
      <dgm:spPr/>
      <dgm:t>
        <a:bodyPr/>
        <a:lstStyle/>
        <a:p>
          <a:r>
            <a:rPr lang="en-US" dirty="0" err="1"/>
            <a:t>Publicar</a:t>
          </a:r>
          <a:r>
            <a:rPr lang="en-US" dirty="0"/>
            <a:t> a Azure</a:t>
          </a:r>
        </a:p>
      </dgm:t>
    </dgm:pt>
    <dgm:pt modelId="{75393A13-A541-416E-84FD-C6F0AA256C88}" type="parTrans" cxnId="{DF7EC7B0-939E-4420-B6A3-9F09399503EB}">
      <dgm:prSet/>
      <dgm:spPr/>
      <dgm:t>
        <a:bodyPr/>
        <a:lstStyle/>
        <a:p>
          <a:endParaRPr lang="en-US"/>
        </a:p>
      </dgm:t>
    </dgm:pt>
    <dgm:pt modelId="{E56746E2-6550-4E75-9DB3-2E581D345975}" type="sibTrans" cxnId="{DF7EC7B0-939E-4420-B6A3-9F09399503EB}">
      <dgm:prSet/>
      <dgm:spPr/>
      <dgm:t>
        <a:bodyPr/>
        <a:lstStyle/>
        <a:p>
          <a:endParaRPr lang="en-US"/>
        </a:p>
      </dgm:t>
    </dgm:pt>
    <dgm:pt modelId="{1FEC7943-D612-49FB-BB52-B0A3C5809393}">
      <dgm:prSet phldrT="[Text]"/>
      <dgm:spPr/>
      <dgm:t>
        <a:bodyPr/>
        <a:lstStyle/>
        <a:p>
          <a:r>
            <a:rPr lang="en-US" dirty="0" err="1"/>
            <a:t>Dialogos</a:t>
          </a:r>
          <a:r>
            <a:rPr lang="en-US" dirty="0"/>
            <a:t> </a:t>
          </a:r>
          <a:r>
            <a:rPr lang="en-US" dirty="0" err="1"/>
            <a:t>inteligentes</a:t>
          </a:r>
          <a:endParaRPr lang="en-US" dirty="0"/>
        </a:p>
      </dgm:t>
    </dgm:pt>
    <dgm:pt modelId="{C2964C30-1A76-42CA-B59C-2B3A03B61270}" type="parTrans" cxnId="{A68281F8-C9F1-4F8D-B56B-6B83D6ED28CA}">
      <dgm:prSet/>
      <dgm:spPr/>
      <dgm:t>
        <a:bodyPr/>
        <a:lstStyle/>
        <a:p>
          <a:endParaRPr lang="en-US"/>
        </a:p>
      </dgm:t>
    </dgm:pt>
    <dgm:pt modelId="{8F505892-4CE2-45C0-9096-A973D8D2BA33}" type="sibTrans" cxnId="{A68281F8-C9F1-4F8D-B56B-6B83D6ED28CA}">
      <dgm:prSet/>
      <dgm:spPr/>
      <dgm:t>
        <a:bodyPr/>
        <a:lstStyle/>
        <a:p>
          <a:endParaRPr lang="en-US"/>
        </a:p>
      </dgm:t>
    </dgm:pt>
    <dgm:pt modelId="{E53251D1-D351-4038-8894-F87476882F31}">
      <dgm:prSet phldrT="[Text]"/>
      <dgm:spPr/>
      <dgm:t>
        <a:bodyPr/>
        <a:lstStyle/>
        <a:p>
          <a:r>
            <a:rPr lang="en-US" dirty="0" err="1"/>
            <a:t>Conectar</a:t>
          </a:r>
          <a:r>
            <a:rPr lang="en-US" dirty="0"/>
            <a:t> a </a:t>
          </a:r>
          <a:r>
            <a:rPr lang="en-US" dirty="0" err="1"/>
            <a:t>los</a:t>
          </a:r>
          <a:r>
            <a:rPr lang="en-US" dirty="0"/>
            <a:t> </a:t>
          </a:r>
          <a:r>
            <a:rPr lang="en-US" dirty="0" err="1"/>
            <a:t>usuarios</a:t>
          </a:r>
          <a:endParaRPr lang="en-US" dirty="0"/>
        </a:p>
      </dgm:t>
    </dgm:pt>
    <dgm:pt modelId="{6F731442-2BD6-4704-A456-8F573DA5E62B}" type="parTrans" cxnId="{8F37FF4F-1FAF-4E92-B6EE-9E4335C7638D}">
      <dgm:prSet/>
      <dgm:spPr/>
      <dgm:t>
        <a:bodyPr/>
        <a:lstStyle/>
        <a:p>
          <a:endParaRPr lang="en-US"/>
        </a:p>
      </dgm:t>
    </dgm:pt>
    <dgm:pt modelId="{73E41D75-5EE5-4C51-A0EA-CEA2EF35DD43}" type="sibTrans" cxnId="{8F37FF4F-1FAF-4E92-B6EE-9E4335C7638D}">
      <dgm:prSet/>
      <dgm:spPr/>
      <dgm:t>
        <a:bodyPr/>
        <a:lstStyle/>
        <a:p>
          <a:endParaRPr lang="en-US"/>
        </a:p>
      </dgm:t>
    </dgm:pt>
    <dgm:pt modelId="{B4DE8866-2D1B-4CA1-BE32-F63C029FC3E5}" type="pres">
      <dgm:prSet presAssocID="{5A5B4358-D0E1-4B41-86D4-61572653F22F}" presName="Name0" presStyleCnt="0">
        <dgm:presLayoutVars>
          <dgm:dir/>
          <dgm:resizeHandles val="exact"/>
        </dgm:presLayoutVars>
      </dgm:prSet>
      <dgm:spPr/>
    </dgm:pt>
    <dgm:pt modelId="{CBE746B4-2E08-46DF-A922-554390BD3402}" type="pres">
      <dgm:prSet presAssocID="{A79C6704-CA3F-4281-BAAD-479B36587C5D}" presName="node" presStyleLbl="node1" presStyleIdx="0" presStyleCnt="6">
        <dgm:presLayoutVars>
          <dgm:bulletEnabled val="1"/>
        </dgm:presLayoutVars>
      </dgm:prSet>
      <dgm:spPr/>
    </dgm:pt>
    <dgm:pt modelId="{81A6AA8C-CE3B-428A-9D0C-9996D6AD2336}" type="pres">
      <dgm:prSet presAssocID="{B762FFA2-1093-4C66-A10F-36B5D244B7D9}" presName="sibTrans" presStyleLbl="sibTrans2D1" presStyleIdx="0" presStyleCnt="5"/>
      <dgm:spPr/>
    </dgm:pt>
    <dgm:pt modelId="{3B6D7F60-1601-45D7-B147-1EC1F29A8ACD}" type="pres">
      <dgm:prSet presAssocID="{B762FFA2-1093-4C66-A10F-36B5D244B7D9}" presName="connectorText" presStyleLbl="sibTrans2D1" presStyleIdx="0" presStyleCnt="5"/>
      <dgm:spPr/>
    </dgm:pt>
    <dgm:pt modelId="{FB2E4C23-4D46-4D5E-AAAC-897DF3E3158E}" type="pres">
      <dgm:prSet presAssocID="{1CB56914-EB22-43F0-8A05-A704CD8DE6F4}" presName="node" presStyleLbl="node1" presStyleIdx="1" presStyleCnt="6">
        <dgm:presLayoutVars>
          <dgm:bulletEnabled val="1"/>
        </dgm:presLayoutVars>
      </dgm:prSet>
      <dgm:spPr/>
    </dgm:pt>
    <dgm:pt modelId="{62EE3B8F-7382-4F48-8723-3062FC1BC403}" type="pres">
      <dgm:prSet presAssocID="{E5D65C7D-397E-4058-AF75-899F08C93C20}" presName="sibTrans" presStyleLbl="sibTrans2D1" presStyleIdx="1" presStyleCnt="5"/>
      <dgm:spPr/>
    </dgm:pt>
    <dgm:pt modelId="{17B7AB31-3716-4613-99CA-A869186DAB20}" type="pres">
      <dgm:prSet presAssocID="{E5D65C7D-397E-4058-AF75-899F08C93C20}" presName="connectorText" presStyleLbl="sibTrans2D1" presStyleIdx="1" presStyleCnt="5"/>
      <dgm:spPr/>
    </dgm:pt>
    <dgm:pt modelId="{F271B1F9-A5D6-429D-98DF-C2D67A2B4F33}" type="pres">
      <dgm:prSet presAssocID="{90BCC185-34E3-4608-B228-7D530CEBC318}" presName="node" presStyleLbl="node1" presStyleIdx="2" presStyleCnt="6">
        <dgm:presLayoutVars>
          <dgm:bulletEnabled val="1"/>
        </dgm:presLayoutVars>
      </dgm:prSet>
      <dgm:spPr/>
    </dgm:pt>
    <dgm:pt modelId="{1E4540B6-525E-465B-A3F8-833C625EE210}" type="pres">
      <dgm:prSet presAssocID="{398A8C98-7824-44BF-B548-B0143BD64D9A}" presName="sibTrans" presStyleLbl="sibTrans2D1" presStyleIdx="2" presStyleCnt="5"/>
      <dgm:spPr/>
    </dgm:pt>
    <dgm:pt modelId="{21FABED9-F82B-45BF-B325-63ACB5AB1805}" type="pres">
      <dgm:prSet presAssocID="{398A8C98-7824-44BF-B548-B0143BD64D9A}" presName="connectorText" presStyleLbl="sibTrans2D1" presStyleIdx="2" presStyleCnt="5"/>
      <dgm:spPr/>
    </dgm:pt>
    <dgm:pt modelId="{343C6BD2-B056-4CB2-A8F0-EC67294988C4}" type="pres">
      <dgm:prSet presAssocID="{933B36D1-9D17-4C1E-800E-8C87D46F6EFB}" presName="node" presStyleLbl="node1" presStyleIdx="3" presStyleCnt="6">
        <dgm:presLayoutVars>
          <dgm:bulletEnabled val="1"/>
        </dgm:presLayoutVars>
      </dgm:prSet>
      <dgm:spPr/>
    </dgm:pt>
    <dgm:pt modelId="{98FAD525-A9B9-4054-A5D9-AB0DF4C57663}" type="pres">
      <dgm:prSet presAssocID="{E56746E2-6550-4E75-9DB3-2E581D345975}" presName="sibTrans" presStyleLbl="sibTrans2D1" presStyleIdx="3" presStyleCnt="5"/>
      <dgm:spPr/>
    </dgm:pt>
    <dgm:pt modelId="{CD853261-EB8F-46FB-8C24-D0D25FBE5AE6}" type="pres">
      <dgm:prSet presAssocID="{E56746E2-6550-4E75-9DB3-2E581D345975}" presName="connectorText" presStyleLbl="sibTrans2D1" presStyleIdx="3" presStyleCnt="5"/>
      <dgm:spPr/>
    </dgm:pt>
    <dgm:pt modelId="{9B38A143-3434-4A01-AF20-0625B7FEDD63}" type="pres">
      <dgm:prSet presAssocID="{E53251D1-D351-4038-8894-F87476882F31}" presName="node" presStyleLbl="node1" presStyleIdx="4" presStyleCnt="6">
        <dgm:presLayoutVars>
          <dgm:bulletEnabled val="1"/>
        </dgm:presLayoutVars>
      </dgm:prSet>
      <dgm:spPr/>
    </dgm:pt>
    <dgm:pt modelId="{B0E4A8E1-27CC-4803-8CAA-D24D0EECAAA4}" type="pres">
      <dgm:prSet presAssocID="{73E41D75-5EE5-4C51-A0EA-CEA2EF35DD43}" presName="sibTrans" presStyleLbl="sibTrans2D1" presStyleIdx="4" presStyleCnt="5"/>
      <dgm:spPr/>
    </dgm:pt>
    <dgm:pt modelId="{17F5B954-88B7-4285-819D-380B086AD5CE}" type="pres">
      <dgm:prSet presAssocID="{73E41D75-5EE5-4C51-A0EA-CEA2EF35DD43}" presName="connectorText" presStyleLbl="sibTrans2D1" presStyleIdx="4" presStyleCnt="5"/>
      <dgm:spPr/>
    </dgm:pt>
    <dgm:pt modelId="{8A06BD96-3B08-4E05-98E8-99B5BBB9F138}" type="pres">
      <dgm:prSet presAssocID="{1FEC7943-D612-49FB-BB52-B0A3C5809393}" presName="node" presStyleLbl="node1" presStyleIdx="5" presStyleCnt="6">
        <dgm:presLayoutVars>
          <dgm:bulletEnabled val="1"/>
        </dgm:presLayoutVars>
      </dgm:prSet>
      <dgm:spPr/>
    </dgm:pt>
  </dgm:ptLst>
  <dgm:cxnLst>
    <dgm:cxn modelId="{E6E51AF6-1EE1-4996-BF8D-5984A73EB006}" type="presOf" srcId="{1CB56914-EB22-43F0-8A05-A704CD8DE6F4}" destId="{FB2E4C23-4D46-4D5E-AAAC-897DF3E3158E}" srcOrd="0" destOrd="0" presId="urn:microsoft.com/office/officeart/2005/8/layout/process1"/>
    <dgm:cxn modelId="{DF7EC7B0-939E-4420-B6A3-9F09399503EB}" srcId="{5A5B4358-D0E1-4B41-86D4-61572653F22F}" destId="{933B36D1-9D17-4C1E-800E-8C87D46F6EFB}" srcOrd="3" destOrd="0" parTransId="{75393A13-A541-416E-84FD-C6F0AA256C88}" sibTransId="{E56746E2-6550-4E75-9DB3-2E581D345975}"/>
    <dgm:cxn modelId="{22B96930-21E5-4DFC-B740-04FFCA875526}" type="presOf" srcId="{B762FFA2-1093-4C66-A10F-36B5D244B7D9}" destId="{81A6AA8C-CE3B-428A-9D0C-9996D6AD2336}" srcOrd="0" destOrd="0" presId="urn:microsoft.com/office/officeart/2005/8/layout/process1"/>
    <dgm:cxn modelId="{35ACE77A-48C1-4E90-BABE-319D1ED93944}" type="presOf" srcId="{B762FFA2-1093-4C66-A10F-36B5D244B7D9}" destId="{3B6D7F60-1601-45D7-B147-1EC1F29A8ACD}" srcOrd="1" destOrd="0" presId="urn:microsoft.com/office/officeart/2005/8/layout/process1"/>
    <dgm:cxn modelId="{6D051A62-76CB-4B70-AF4D-7C8C38F6EC50}" type="presOf" srcId="{398A8C98-7824-44BF-B548-B0143BD64D9A}" destId="{1E4540B6-525E-465B-A3F8-833C625EE210}" srcOrd="0" destOrd="0" presId="urn:microsoft.com/office/officeart/2005/8/layout/process1"/>
    <dgm:cxn modelId="{AE80A411-FE8B-4697-9E69-10EF5104FF87}" type="presOf" srcId="{933B36D1-9D17-4C1E-800E-8C87D46F6EFB}" destId="{343C6BD2-B056-4CB2-A8F0-EC67294988C4}" srcOrd="0" destOrd="0" presId="urn:microsoft.com/office/officeart/2005/8/layout/process1"/>
    <dgm:cxn modelId="{74214558-216D-44A9-8717-0DAFB2086EA0}" type="presOf" srcId="{73E41D75-5EE5-4C51-A0EA-CEA2EF35DD43}" destId="{17F5B954-88B7-4285-819D-380B086AD5CE}" srcOrd="1" destOrd="0" presId="urn:microsoft.com/office/officeart/2005/8/layout/process1"/>
    <dgm:cxn modelId="{852B904D-D3DC-4766-824A-5936D942CA1D}" srcId="{5A5B4358-D0E1-4B41-86D4-61572653F22F}" destId="{A79C6704-CA3F-4281-BAAD-479B36587C5D}" srcOrd="0" destOrd="0" parTransId="{B067D62D-C415-493E-968F-EAAD889E5588}" sibTransId="{B762FFA2-1093-4C66-A10F-36B5D244B7D9}"/>
    <dgm:cxn modelId="{89ED59D5-983B-449D-8ECA-62AFDC5F0B96}" type="presOf" srcId="{E5D65C7D-397E-4058-AF75-899F08C93C20}" destId="{17B7AB31-3716-4613-99CA-A869186DAB20}" srcOrd="1" destOrd="0" presId="urn:microsoft.com/office/officeart/2005/8/layout/process1"/>
    <dgm:cxn modelId="{F0DBF0D1-16CA-485D-B69E-DD7039851379}" type="presOf" srcId="{E5D65C7D-397E-4058-AF75-899F08C93C20}" destId="{62EE3B8F-7382-4F48-8723-3062FC1BC403}" srcOrd="0" destOrd="0" presId="urn:microsoft.com/office/officeart/2005/8/layout/process1"/>
    <dgm:cxn modelId="{7B73BDE8-7F3A-4412-8912-4C5680C38C68}" type="presOf" srcId="{E53251D1-D351-4038-8894-F87476882F31}" destId="{9B38A143-3434-4A01-AF20-0625B7FEDD63}" srcOrd="0" destOrd="0" presId="urn:microsoft.com/office/officeart/2005/8/layout/process1"/>
    <dgm:cxn modelId="{8DC65EC7-0ABA-415E-A7C6-406C12F46BBC}" type="presOf" srcId="{A79C6704-CA3F-4281-BAAD-479B36587C5D}" destId="{CBE746B4-2E08-46DF-A922-554390BD3402}" srcOrd="0" destOrd="0" presId="urn:microsoft.com/office/officeart/2005/8/layout/process1"/>
    <dgm:cxn modelId="{8F37FF4F-1FAF-4E92-B6EE-9E4335C7638D}" srcId="{5A5B4358-D0E1-4B41-86D4-61572653F22F}" destId="{E53251D1-D351-4038-8894-F87476882F31}" srcOrd="4" destOrd="0" parTransId="{6F731442-2BD6-4704-A456-8F573DA5E62B}" sibTransId="{73E41D75-5EE5-4C51-A0EA-CEA2EF35DD43}"/>
    <dgm:cxn modelId="{042FE71B-CB3F-483E-B58F-B4C513F80E33}" type="presOf" srcId="{1FEC7943-D612-49FB-BB52-B0A3C5809393}" destId="{8A06BD96-3B08-4E05-98E8-99B5BBB9F138}" srcOrd="0" destOrd="0" presId="urn:microsoft.com/office/officeart/2005/8/layout/process1"/>
    <dgm:cxn modelId="{73813B79-3C56-4601-8310-12658F74CE76}" srcId="{5A5B4358-D0E1-4B41-86D4-61572653F22F}" destId="{1CB56914-EB22-43F0-8A05-A704CD8DE6F4}" srcOrd="1" destOrd="0" parTransId="{155193F2-3CA9-402A-B6FA-AB349A38FAD8}" sibTransId="{E5D65C7D-397E-4058-AF75-899F08C93C20}"/>
    <dgm:cxn modelId="{06B85D2C-15F9-45FB-BFAF-A6CEA0D65DAB}" type="presOf" srcId="{E56746E2-6550-4E75-9DB3-2E581D345975}" destId="{CD853261-EB8F-46FB-8C24-D0D25FBE5AE6}" srcOrd="1" destOrd="0" presId="urn:microsoft.com/office/officeart/2005/8/layout/process1"/>
    <dgm:cxn modelId="{15578098-056A-4153-A51E-748A30C0C69F}" type="presOf" srcId="{90BCC185-34E3-4608-B228-7D530CEBC318}" destId="{F271B1F9-A5D6-429D-98DF-C2D67A2B4F33}" srcOrd="0" destOrd="0" presId="urn:microsoft.com/office/officeart/2005/8/layout/process1"/>
    <dgm:cxn modelId="{D28D83D2-7F66-41AF-B1D9-738FAB087C25}" type="presOf" srcId="{73E41D75-5EE5-4C51-A0EA-CEA2EF35DD43}" destId="{B0E4A8E1-27CC-4803-8CAA-D24D0EECAAA4}" srcOrd="0" destOrd="0" presId="urn:microsoft.com/office/officeart/2005/8/layout/process1"/>
    <dgm:cxn modelId="{481DE7E5-CA8A-4CFD-A00A-BE3D835FBA6F}" srcId="{5A5B4358-D0E1-4B41-86D4-61572653F22F}" destId="{90BCC185-34E3-4608-B228-7D530CEBC318}" srcOrd="2" destOrd="0" parTransId="{83081088-0DBF-442A-9A42-DCB048922E16}" sibTransId="{398A8C98-7824-44BF-B548-B0143BD64D9A}"/>
    <dgm:cxn modelId="{7D0CF595-5396-4C5A-8409-56291DCC9967}" type="presOf" srcId="{398A8C98-7824-44BF-B548-B0143BD64D9A}" destId="{21FABED9-F82B-45BF-B325-63ACB5AB1805}" srcOrd="1" destOrd="0" presId="urn:microsoft.com/office/officeart/2005/8/layout/process1"/>
    <dgm:cxn modelId="{981246CF-4DC1-4942-82EF-A9D405B23CFE}" type="presOf" srcId="{E56746E2-6550-4E75-9DB3-2E581D345975}" destId="{98FAD525-A9B9-4054-A5D9-AB0DF4C57663}" srcOrd="0" destOrd="0" presId="urn:microsoft.com/office/officeart/2005/8/layout/process1"/>
    <dgm:cxn modelId="{A68281F8-C9F1-4F8D-B56B-6B83D6ED28CA}" srcId="{5A5B4358-D0E1-4B41-86D4-61572653F22F}" destId="{1FEC7943-D612-49FB-BB52-B0A3C5809393}" srcOrd="5" destOrd="0" parTransId="{C2964C30-1A76-42CA-B59C-2B3A03B61270}" sibTransId="{8F505892-4CE2-45C0-9096-A973D8D2BA33}"/>
    <dgm:cxn modelId="{FB4D3DBB-587C-4E0E-B7A0-E88705337307}" type="presOf" srcId="{5A5B4358-D0E1-4B41-86D4-61572653F22F}" destId="{B4DE8866-2D1B-4CA1-BE32-F63C029FC3E5}" srcOrd="0" destOrd="0" presId="urn:microsoft.com/office/officeart/2005/8/layout/process1"/>
    <dgm:cxn modelId="{99E67B8C-01CC-4EC8-B32B-12B513BBFF12}" type="presParOf" srcId="{B4DE8866-2D1B-4CA1-BE32-F63C029FC3E5}" destId="{CBE746B4-2E08-46DF-A922-554390BD3402}" srcOrd="0" destOrd="0" presId="urn:microsoft.com/office/officeart/2005/8/layout/process1"/>
    <dgm:cxn modelId="{3F4DC1C5-D612-4A72-B538-B51C75DC29CE}" type="presParOf" srcId="{B4DE8866-2D1B-4CA1-BE32-F63C029FC3E5}" destId="{81A6AA8C-CE3B-428A-9D0C-9996D6AD2336}" srcOrd="1" destOrd="0" presId="urn:microsoft.com/office/officeart/2005/8/layout/process1"/>
    <dgm:cxn modelId="{5EB14841-E7F9-4FC1-B8A7-2C65A0F728A8}" type="presParOf" srcId="{81A6AA8C-CE3B-428A-9D0C-9996D6AD2336}" destId="{3B6D7F60-1601-45D7-B147-1EC1F29A8ACD}" srcOrd="0" destOrd="0" presId="urn:microsoft.com/office/officeart/2005/8/layout/process1"/>
    <dgm:cxn modelId="{4BD07002-4C2C-4B7F-B2FA-F47009D44011}" type="presParOf" srcId="{B4DE8866-2D1B-4CA1-BE32-F63C029FC3E5}" destId="{FB2E4C23-4D46-4D5E-AAAC-897DF3E3158E}" srcOrd="2" destOrd="0" presId="urn:microsoft.com/office/officeart/2005/8/layout/process1"/>
    <dgm:cxn modelId="{AF4859DB-0D15-40E8-89EC-676C2A5F11EF}" type="presParOf" srcId="{B4DE8866-2D1B-4CA1-BE32-F63C029FC3E5}" destId="{62EE3B8F-7382-4F48-8723-3062FC1BC403}" srcOrd="3" destOrd="0" presId="urn:microsoft.com/office/officeart/2005/8/layout/process1"/>
    <dgm:cxn modelId="{6394266C-A4B4-4CAF-B95A-A9AC5BBFBDC7}" type="presParOf" srcId="{62EE3B8F-7382-4F48-8723-3062FC1BC403}" destId="{17B7AB31-3716-4613-99CA-A869186DAB20}" srcOrd="0" destOrd="0" presId="urn:microsoft.com/office/officeart/2005/8/layout/process1"/>
    <dgm:cxn modelId="{5AEB5FB8-4D74-4BD9-B817-6081212020C2}" type="presParOf" srcId="{B4DE8866-2D1B-4CA1-BE32-F63C029FC3E5}" destId="{F271B1F9-A5D6-429D-98DF-C2D67A2B4F33}" srcOrd="4" destOrd="0" presId="urn:microsoft.com/office/officeart/2005/8/layout/process1"/>
    <dgm:cxn modelId="{42DDD404-CBE5-4D8B-831E-71F3C0CC4987}" type="presParOf" srcId="{B4DE8866-2D1B-4CA1-BE32-F63C029FC3E5}" destId="{1E4540B6-525E-465B-A3F8-833C625EE210}" srcOrd="5" destOrd="0" presId="urn:microsoft.com/office/officeart/2005/8/layout/process1"/>
    <dgm:cxn modelId="{8B6ABAB1-97F3-44B9-8583-226BB2F47412}" type="presParOf" srcId="{1E4540B6-525E-465B-A3F8-833C625EE210}" destId="{21FABED9-F82B-45BF-B325-63ACB5AB1805}" srcOrd="0" destOrd="0" presId="urn:microsoft.com/office/officeart/2005/8/layout/process1"/>
    <dgm:cxn modelId="{1E99320E-8A3F-432E-B691-EC378F62AF40}" type="presParOf" srcId="{B4DE8866-2D1B-4CA1-BE32-F63C029FC3E5}" destId="{343C6BD2-B056-4CB2-A8F0-EC67294988C4}" srcOrd="6" destOrd="0" presId="urn:microsoft.com/office/officeart/2005/8/layout/process1"/>
    <dgm:cxn modelId="{8EDBCC33-8256-4292-A1C5-FC8D07E1AABA}" type="presParOf" srcId="{B4DE8866-2D1B-4CA1-BE32-F63C029FC3E5}" destId="{98FAD525-A9B9-4054-A5D9-AB0DF4C57663}" srcOrd="7" destOrd="0" presId="urn:microsoft.com/office/officeart/2005/8/layout/process1"/>
    <dgm:cxn modelId="{34D68D40-06E7-44F4-8405-55438F3AD59D}" type="presParOf" srcId="{98FAD525-A9B9-4054-A5D9-AB0DF4C57663}" destId="{CD853261-EB8F-46FB-8C24-D0D25FBE5AE6}" srcOrd="0" destOrd="0" presId="urn:microsoft.com/office/officeart/2005/8/layout/process1"/>
    <dgm:cxn modelId="{1AB25C00-FBF7-4CCA-9526-E674903C85F1}" type="presParOf" srcId="{B4DE8866-2D1B-4CA1-BE32-F63C029FC3E5}" destId="{9B38A143-3434-4A01-AF20-0625B7FEDD63}" srcOrd="8" destOrd="0" presId="urn:microsoft.com/office/officeart/2005/8/layout/process1"/>
    <dgm:cxn modelId="{10F7193D-DA8C-456F-A5A3-22027A2545A0}" type="presParOf" srcId="{B4DE8866-2D1B-4CA1-BE32-F63C029FC3E5}" destId="{B0E4A8E1-27CC-4803-8CAA-D24D0EECAAA4}" srcOrd="9" destOrd="0" presId="urn:microsoft.com/office/officeart/2005/8/layout/process1"/>
    <dgm:cxn modelId="{E4196142-B10A-4AEF-98F3-77B655F87CE9}" type="presParOf" srcId="{B0E4A8E1-27CC-4803-8CAA-D24D0EECAAA4}" destId="{17F5B954-88B7-4285-819D-380B086AD5CE}" srcOrd="0" destOrd="0" presId="urn:microsoft.com/office/officeart/2005/8/layout/process1"/>
    <dgm:cxn modelId="{1334FBA8-857A-4813-A9FD-CC33DD44B831}" type="presParOf" srcId="{B4DE8866-2D1B-4CA1-BE32-F63C029FC3E5}" destId="{8A06BD96-3B08-4E05-98E8-99B5BBB9F138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5B4358-D0E1-4B41-86D4-61572653F22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9C6704-CA3F-4281-BAAD-479B36587C5D}">
      <dgm:prSet phldrT="[Text]"/>
      <dgm:spPr>
        <a:noFill/>
      </dgm:spPr>
      <dgm:t>
        <a:bodyPr/>
        <a:lstStyle/>
        <a:p>
          <a:r>
            <a:rPr lang="en-US" dirty="0"/>
            <a:t>Visual Studio Template</a:t>
          </a:r>
        </a:p>
      </dgm:t>
    </dgm:pt>
    <dgm:pt modelId="{B067D62D-C415-493E-968F-EAAD889E5588}" type="parTrans" cxnId="{852B904D-D3DC-4766-824A-5936D942CA1D}">
      <dgm:prSet/>
      <dgm:spPr/>
      <dgm:t>
        <a:bodyPr/>
        <a:lstStyle/>
        <a:p>
          <a:endParaRPr lang="en-US"/>
        </a:p>
      </dgm:t>
    </dgm:pt>
    <dgm:pt modelId="{B762FFA2-1093-4C66-A10F-36B5D244B7D9}" type="sibTrans" cxnId="{852B904D-D3DC-4766-824A-5936D942CA1D}">
      <dgm:prSet/>
      <dgm:spPr/>
      <dgm:t>
        <a:bodyPr/>
        <a:lstStyle/>
        <a:p>
          <a:endParaRPr lang="en-US"/>
        </a:p>
      </dgm:t>
    </dgm:pt>
    <dgm:pt modelId="{1CB56914-EB22-43F0-8A05-A704CD8DE6F4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Bot de </a:t>
          </a:r>
          <a:r>
            <a:rPr lang="en-US" dirty="0" err="1"/>
            <a:t>acciones</a:t>
          </a:r>
          <a:endParaRPr lang="en-US" dirty="0"/>
        </a:p>
      </dgm:t>
    </dgm:pt>
    <dgm:pt modelId="{155193F2-3CA9-402A-B6FA-AB349A38FAD8}" type="parTrans" cxnId="{73813B79-3C56-4601-8310-12658F74CE76}">
      <dgm:prSet/>
      <dgm:spPr/>
      <dgm:t>
        <a:bodyPr/>
        <a:lstStyle/>
        <a:p>
          <a:endParaRPr lang="en-US"/>
        </a:p>
      </dgm:t>
    </dgm:pt>
    <dgm:pt modelId="{E5D65C7D-397E-4058-AF75-899F08C93C20}" type="sibTrans" cxnId="{73813B79-3C56-4601-8310-12658F74CE76}">
      <dgm:prSet/>
      <dgm:spPr/>
      <dgm:t>
        <a:bodyPr/>
        <a:lstStyle/>
        <a:p>
          <a:endParaRPr lang="en-US"/>
        </a:p>
      </dgm:t>
    </dgm:pt>
    <dgm:pt modelId="{90BCC185-34E3-4608-B228-7D530CEBC318}">
      <dgm:prSet phldrT="[Text]"/>
      <dgm:spPr>
        <a:noFill/>
      </dgm:spPr>
      <dgm:t>
        <a:bodyPr/>
        <a:lstStyle/>
        <a:p>
          <a:r>
            <a:rPr lang="en-US" dirty="0"/>
            <a:t>LUIS</a:t>
          </a:r>
        </a:p>
      </dgm:t>
    </dgm:pt>
    <dgm:pt modelId="{83081088-0DBF-442A-9A42-DCB048922E16}" type="parTrans" cxnId="{481DE7E5-CA8A-4CFD-A00A-BE3D835FBA6F}">
      <dgm:prSet/>
      <dgm:spPr/>
      <dgm:t>
        <a:bodyPr/>
        <a:lstStyle/>
        <a:p>
          <a:endParaRPr lang="en-US"/>
        </a:p>
      </dgm:t>
    </dgm:pt>
    <dgm:pt modelId="{398A8C98-7824-44BF-B548-B0143BD64D9A}" type="sibTrans" cxnId="{481DE7E5-CA8A-4CFD-A00A-BE3D835FBA6F}">
      <dgm:prSet/>
      <dgm:spPr/>
      <dgm:t>
        <a:bodyPr/>
        <a:lstStyle/>
        <a:p>
          <a:endParaRPr lang="en-US"/>
        </a:p>
      </dgm:t>
    </dgm:pt>
    <dgm:pt modelId="{933B36D1-9D17-4C1E-800E-8C87D46F6EFB}">
      <dgm:prSet phldrT="[Text]"/>
      <dgm:spPr>
        <a:noFill/>
      </dgm:spPr>
      <dgm:t>
        <a:bodyPr/>
        <a:lstStyle/>
        <a:p>
          <a:r>
            <a:rPr lang="en-US"/>
            <a:t>Publicar a Azure</a:t>
          </a:r>
          <a:endParaRPr lang="en-US" dirty="0"/>
        </a:p>
      </dgm:t>
    </dgm:pt>
    <dgm:pt modelId="{75393A13-A541-416E-84FD-C6F0AA256C88}" type="parTrans" cxnId="{DF7EC7B0-939E-4420-B6A3-9F09399503EB}">
      <dgm:prSet/>
      <dgm:spPr/>
      <dgm:t>
        <a:bodyPr/>
        <a:lstStyle/>
        <a:p>
          <a:endParaRPr lang="en-US"/>
        </a:p>
      </dgm:t>
    </dgm:pt>
    <dgm:pt modelId="{E56746E2-6550-4E75-9DB3-2E581D345975}" type="sibTrans" cxnId="{DF7EC7B0-939E-4420-B6A3-9F09399503EB}">
      <dgm:prSet/>
      <dgm:spPr/>
      <dgm:t>
        <a:bodyPr/>
        <a:lstStyle/>
        <a:p>
          <a:endParaRPr lang="en-US"/>
        </a:p>
      </dgm:t>
    </dgm:pt>
    <dgm:pt modelId="{04185CA9-7C7B-446B-8716-E32C5C03BF20}">
      <dgm:prSet phldrT="[Text]"/>
      <dgm:spPr/>
      <dgm:t>
        <a:bodyPr/>
        <a:lstStyle/>
        <a:p>
          <a:r>
            <a:rPr lang="en-US" dirty="0" err="1"/>
            <a:t>Conectar a los usuarios</a:t>
          </a:r>
        </a:p>
      </dgm:t>
    </dgm:pt>
    <dgm:pt modelId="{CDEFC83D-21D7-4922-99C8-B4ADCF4DEEEA}" type="parTrans" cxnId="{826AD2D1-A0B1-42C4-87A8-4383062679EF}">
      <dgm:prSet/>
      <dgm:spPr/>
      <dgm:t>
        <a:bodyPr/>
        <a:lstStyle/>
        <a:p>
          <a:endParaRPr lang="es-ES"/>
        </a:p>
      </dgm:t>
    </dgm:pt>
    <dgm:pt modelId="{C3B5BE0D-6A27-437D-80AB-9E49B57430D3}" type="sibTrans" cxnId="{826AD2D1-A0B1-42C4-87A8-4383062679EF}">
      <dgm:prSet/>
      <dgm:spPr/>
      <dgm:t>
        <a:bodyPr/>
        <a:lstStyle/>
        <a:p>
          <a:endParaRPr lang="es-ES"/>
        </a:p>
      </dgm:t>
    </dgm:pt>
    <dgm:pt modelId="{D306A25B-2F25-43F9-82F4-6715261C5E0B}">
      <dgm:prSet phldrT="[Text]"/>
      <dgm:spPr/>
      <dgm:t>
        <a:bodyPr/>
        <a:lstStyle/>
        <a:p>
          <a:r>
            <a:rPr lang="en-US" dirty="0" err="1"/>
            <a:t>Dialogos inteligentes</a:t>
          </a:r>
        </a:p>
      </dgm:t>
    </dgm:pt>
    <dgm:pt modelId="{2C649A83-42D5-41F7-9654-691AC550A7F6}" type="parTrans" cxnId="{D72D00EF-39EE-4F44-9BA6-DAE918AE45C9}">
      <dgm:prSet/>
      <dgm:spPr/>
      <dgm:t>
        <a:bodyPr/>
        <a:lstStyle/>
        <a:p>
          <a:endParaRPr lang="es-ES"/>
        </a:p>
      </dgm:t>
    </dgm:pt>
    <dgm:pt modelId="{963BECCD-3A7A-407C-BFC0-2600356439ED}" type="sibTrans" cxnId="{D72D00EF-39EE-4F44-9BA6-DAE918AE45C9}">
      <dgm:prSet/>
      <dgm:spPr/>
      <dgm:t>
        <a:bodyPr/>
        <a:lstStyle/>
        <a:p>
          <a:endParaRPr lang="es-ES"/>
        </a:p>
      </dgm:t>
    </dgm:pt>
    <dgm:pt modelId="{B4DE8866-2D1B-4CA1-BE32-F63C029FC3E5}" type="pres">
      <dgm:prSet presAssocID="{5A5B4358-D0E1-4B41-86D4-61572653F22F}" presName="Name0" presStyleCnt="0">
        <dgm:presLayoutVars>
          <dgm:dir/>
          <dgm:resizeHandles val="exact"/>
        </dgm:presLayoutVars>
      </dgm:prSet>
      <dgm:spPr/>
    </dgm:pt>
    <dgm:pt modelId="{CBE746B4-2E08-46DF-A922-554390BD3402}" type="pres">
      <dgm:prSet presAssocID="{A79C6704-CA3F-4281-BAAD-479B36587C5D}" presName="node" presStyleLbl="node1" presStyleIdx="0" presStyleCnt="6">
        <dgm:presLayoutVars>
          <dgm:bulletEnabled val="1"/>
        </dgm:presLayoutVars>
      </dgm:prSet>
      <dgm:spPr/>
    </dgm:pt>
    <dgm:pt modelId="{81A6AA8C-CE3B-428A-9D0C-9996D6AD2336}" type="pres">
      <dgm:prSet presAssocID="{B762FFA2-1093-4C66-A10F-36B5D244B7D9}" presName="sibTrans" presStyleLbl="sibTrans2D1" presStyleIdx="0" presStyleCnt="5"/>
      <dgm:spPr/>
    </dgm:pt>
    <dgm:pt modelId="{3B6D7F60-1601-45D7-B147-1EC1F29A8ACD}" type="pres">
      <dgm:prSet presAssocID="{B762FFA2-1093-4C66-A10F-36B5D244B7D9}" presName="connectorText" presStyleLbl="sibTrans2D1" presStyleIdx="0" presStyleCnt="5"/>
      <dgm:spPr/>
    </dgm:pt>
    <dgm:pt modelId="{FB2E4C23-4D46-4D5E-AAAC-897DF3E3158E}" type="pres">
      <dgm:prSet presAssocID="{1CB56914-EB22-43F0-8A05-A704CD8DE6F4}" presName="node" presStyleLbl="node1" presStyleIdx="1" presStyleCnt="6">
        <dgm:presLayoutVars>
          <dgm:bulletEnabled val="1"/>
        </dgm:presLayoutVars>
      </dgm:prSet>
      <dgm:spPr/>
    </dgm:pt>
    <dgm:pt modelId="{62EE3B8F-7382-4F48-8723-3062FC1BC403}" type="pres">
      <dgm:prSet presAssocID="{E5D65C7D-397E-4058-AF75-899F08C93C20}" presName="sibTrans" presStyleLbl="sibTrans2D1" presStyleIdx="1" presStyleCnt="5"/>
      <dgm:spPr/>
    </dgm:pt>
    <dgm:pt modelId="{17B7AB31-3716-4613-99CA-A869186DAB20}" type="pres">
      <dgm:prSet presAssocID="{E5D65C7D-397E-4058-AF75-899F08C93C20}" presName="connectorText" presStyleLbl="sibTrans2D1" presStyleIdx="1" presStyleCnt="5"/>
      <dgm:spPr/>
    </dgm:pt>
    <dgm:pt modelId="{F271B1F9-A5D6-429D-98DF-C2D67A2B4F33}" type="pres">
      <dgm:prSet presAssocID="{90BCC185-34E3-4608-B228-7D530CEBC318}" presName="node" presStyleLbl="node1" presStyleIdx="2" presStyleCnt="6">
        <dgm:presLayoutVars>
          <dgm:bulletEnabled val="1"/>
        </dgm:presLayoutVars>
      </dgm:prSet>
      <dgm:spPr/>
    </dgm:pt>
    <dgm:pt modelId="{1E4540B6-525E-465B-A3F8-833C625EE210}" type="pres">
      <dgm:prSet presAssocID="{398A8C98-7824-44BF-B548-B0143BD64D9A}" presName="sibTrans" presStyleLbl="sibTrans2D1" presStyleIdx="2" presStyleCnt="5"/>
      <dgm:spPr/>
    </dgm:pt>
    <dgm:pt modelId="{21FABED9-F82B-45BF-B325-63ACB5AB1805}" type="pres">
      <dgm:prSet presAssocID="{398A8C98-7824-44BF-B548-B0143BD64D9A}" presName="connectorText" presStyleLbl="sibTrans2D1" presStyleIdx="2" presStyleCnt="5"/>
      <dgm:spPr/>
    </dgm:pt>
    <dgm:pt modelId="{343C6BD2-B056-4CB2-A8F0-EC67294988C4}" type="pres">
      <dgm:prSet presAssocID="{933B36D1-9D17-4C1E-800E-8C87D46F6EFB}" presName="node" presStyleLbl="node1" presStyleIdx="3" presStyleCnt="6">
        <dgm:presLayoutVars>
          <dgm:bulletEnabled val="1"/>
        </dgm:presLayoutVars>
      </dgm:prSet>
      <dgm:spPr/>
    </dgm:pt>
    <dgm:pt modelId="{98FAD525-A9B9-4054-A5D9-AB0DF4C57663}" type="pres">
      <dgm:prSet presAssocID="{E56746E2-6550-4E75-9DB3-2E581D345975}" presName="sibTrans" presStyleLbl="sibTrans2D1" presStyleIdx="3" presStyleCnt="5"/>
      <dgm:spPr/>
    </dgm:pt>
    <dgm:pt modelId="{CD853261-EB8F-46FB-8C24-D0D25FBE5AE6}" type="pres">
      <dgm:prSet presAssocID="{E56746E2-6550-4E75-9DB3-2E581D345975}" presName="connectorText" presStyleLbl="sibTrans2D1" presStyleIdx="3" presStyleCnt="5"/>
      <dgm:spPr/>
    </dgm:pt>
    <dgm:pt modelId="{6DAB07B7-944F-475E-8CF8-9234A2D9E6F4}" type="pres">
      <dgm:prSet presAssocID="{04185CA9-7C7B-446B-8716-E32C5C03BF20}" presName="node" presStyleLbl="node1" presStyleIdx="4" presStyleCnt="6">
        <dgm:presLayoutVars>
          <dgm:bulletEnabled val="1"/>
        </dgm:presLayoutVars>
      </dgm:prSet>
      <dgm:spPr/>
    </dgm:pt>
    <dgm:pt modelId="{F82D630C-FBF1-4EEF-9E1F-A3CA3678CFE0}" type="pres">
      <dgm:prSet presAssocID="{C3B5BE0D-6A27-437D-80AB-9E49B57430D3}" presName="sibTrans" presStyleLbl="sibTrans2D1" presStyleIdx="4" presStyleCnt="5"/>
      <dgm:spPr/>
    </dgm:pt>
    <dgm:pt modelId="{7C5695A2-79E2-463E-94CA-3B6DCFA005D5}" type="pres">
      <dgm:prSet presAssocID="{C3B5BE0D-6A27-437D-80AB-9E49B57430D3}" presName="connectorText" presStyleLbl="sibTrans2D1" presStyleIdx="4" presStyleCnt="5"/>
      <dgm:spPr/>
    </dgm:pt>
    <dgm:pt modelId="{A535A7DB-78DD-4BD7-A431-D6C62A7B57BC}" type="pres">
      <dgm:prSet presAssocID="{D306A25B-2F25-43F9-82F4-6715261C5E0B}" presName="node" presStyleLbl="node1" presStyleIdx="5" presStyleCnt="6">
        <dgm:presLayoutVars>
          <dgm:bulletEnabled val="1"/>
        </dgm:presLayoutVars>
      </dgm:prSet>
      <dgm:spPr/>
    </dgm:pt>
  </dgm:ptLst>
  <dgm:cxnLst>
    <dgm:cxn modelId="{E6E51AF6-1EE1-4996-BF8D-5984A73EB006}" type="presOf" srcId="{1CB56914-EB22-43F0-8A05-A704CD8DE6F4}" destId="{FB2E4C23-4D46-4D5E-AAAC-897DF3E3158E}" srcOrd="0" destOrd="0" presId="urn:microsoft.com/office/officeart/2005/8/layout/process1"/>
    <dgm:cxn modelId="{DF7EC7B0-939E-4420-B6A3-9F09399503EB}" srcId="{5A5B4358-D0E1-4B41-86D4-61572653F22F}" destId="{933B36D1-9D17-4C1E-800E-8C87D46F6EFB}" srcOrd="3" destOrd="0" parTransId="{75393A13-A541-416E-84FD-C6F0AA256C88}" sibTransId="{E56746E2-6550-4E75-9DB3-2E581D345975}"/>
    <dgm:cxn modelId="{22B96930-21E5-4DFC-B740-04FFCA875526}" type="presOf" srcId="{B762FFA2-1093-4C66-A10F-36B5D244B7D9}" destId="{81A6AA8C-CE3B-428A-9D0C-9996D6AD2336}" srcOrd="0" destOrd="0" presId="urn:microsoft.com/office/officeart/2005/8/layout/process1"/>
    <dgm:cxn modelId="{35ACE77A-48C1-4E90-BABE-319D1ED93944}" type="presOf" srcId="{B762FFA2-1093-4C66-A10F-36B5D244B7D9}" destId="{3B6D7F60-1601-45D7-B147-1EC1F29A8ACD}" srcOrd="1" destOrd="0" presId="urn:microsoft.com/office/officeart/2005/8/layout/process1"/>
    <dgm:cxn modelId="{6D051A62-76CB-4B70-AF4D-7C8C38F6EC50}" type="presOf" srcId="{398A8C98-7824-44BF-B548-B0143BD64D9A}" destId="{1E4540B6-525E-465B-A3F8-833C625EE210}" srcOrd="0" destOrd="0" presId="urn:microsoft.com/office/officeart/2005/8/layout/process1"/>
    <dgm:cxn modelId="{48334735-E152-42D5-A4C3-24938D0EE44F}" type="presOf" srcId="{04185CA9-7C7B-446B-8716-E32C5C03BF20}" destId="{6DAB07B7-944F-475E-8CF8-9234A2D9E6F4}" srcOrd="0" destOrd="0" presId="urn:microsoft.com/office/officeart/2005/8/layout/process1"/>
    <dgm:cxn modelId="{AE80A411-FE8B-4697-9E69-10EF5104FF87}" type="presOf" srcId="{933B36D1-9D17-4C1E-800E-8C87D46F6EFB}" destId="{343C6BD2-B056-4CB2-A8F0-EC67294988C4}" srcOrd="0" destOrd="0" presId="urn:microsoft.com/office/officeart/2005/8/layout/process1"/>
    <dgm:cxn modelId="{852B904D-D3DC-4766-824A-5936D942CA1D}" srcId="{5A5B4358-D0E1-4B41-86D4-61572653F22F}" destId="{A79C6704-CA3F-4281-BAAD-479B36587C5D}" srcOrd="0" destOrd="0" parTransId="{B067D62D-C415-493E-968F-EAAD889E5588}" sibTransId="{B762FFA2-1093-4C66-A10F-36B5D244B7D9}"/>
    <dgm:cxn modelId="{89ED59D5-983B-449D-8ECA-62AFDC5F0B96}" type="presOf" srcId="{E5D65C7D-397E-4058-AF75-899F08C93C20}" destId="{17B7AB31-3716-4613-99CA-A869186DAB20}" srcOrd="1" destOrd="0" presId="urn:microsoft.com/office/officeart/2005/8/layout/process1"/>
    <dgm:cxn modelId="{F0DBF0D1-16CA-485D-B69E-DD7039851379}" type="presOf" srcId="{E5D65C7D-397E-4058-AF75-899F08C93C20}" destId="{62EE3B8F-7382-4F48-8723-3062FC1BC403}" srcOrd="0" destOrd="0" presId="urn:microsoft.com/office/officeart/2005/8/layout/process1"/>
    <dgm:cxn modelId="{8DC65EC7-0ABA-415E-A7C6-406C12F46BBC}" type="presOf" srcId="{A79C6704-CA3F-4281-BAAD-479B36587C5D}" destId="{CBE746B4-2E08-46DF-A922-554390BD3402}" srcOrd="0" destOrd="0" presId="urn:microsoft.com/office/officeart/2005/8/layout/process1"/>
    <dgm:cxn modelId="{73813B79-3C56-4601-8310-12658F74CE76}" srcId="{5A5B4358-D0E1-4B41-86D4-61572653F22F}" destId="{1CB56914-EB22-43F0-8A05-A704CD8DE6F4}" srcOrd="1" destOrd="0" parTransId="{155193F2-3CA9-402A-B6FA-AB349A38FAD8}" sibTransId="{E5D65C7D-397E-4058-AF75-899F08C93C20}"/>
    <dgm:cxn modelId="{06B85D2C-15F9-45FB-BFAF-A6CEA0D65DAB}" type="presOf" srcId="{E56746E2-6550-4E75-9DB3-2E581D345975}" destId="{CD853261-EB8F-46FB-8C24-D0D25FBE5AE6}" srcOrd="1" destOrd="0" presId="urn:microsoft.com/office/officeart/2005/8/layout/process1"/>
    <dgm:cxn modelId="{F6042800-5AE2-4179-AE90-625FC2E88D66}" type="presOf" srcId="{C3B5BE0D-6A27-437D-80AB-9E49B57430D3}" destId="{F82D630C-FBF1-4EEF-9E1F-A3CA3678CFE0}" srcOrd="0" destOrd="0" presId="urn:microsoft.com/office/officeart/2005/8/layout/process1"/>
    <dgm:cxn modelId="{D72D00EF-39EE-4F44-9BA6-DAE918AE45C9}" srcId="{5A5B4358-D0E1-4B41-86D4-61572653F22F}" destId="{D306A25B-2F25-43F9-82F4-6715261C5E0B}" srcOrd="5" destOrd="0" parTransId="{2C649A83-42D5-41F7-9654-691AC550A7F6}" sibTransId="{963BECCD-3A7A-407C-BFC0-2600356439ED}"/>
    <dgm:cxn modelId="{CC2F0417-F034-4F40-B353-54BF62E8254B}" type="presOf" srcId="{D306A25B-2F25-43F9-82F4-6715261C5E0B}" destId="{A535A7DB-78DD-4BD7-A431-D6C62A7B57BC}" srcOrd="0" destOrd="0" presId="urn:microsoft.com/office/officeart/2005/8/layout/process1"/>
    <dgm:cxn modelId="{826AD2D1-A0B1-42C4-87A8-4383062679EF}" srcId="{5A5B4358-D0E1-4B41-86D4-61572653F22F}" destId="{04185CA9-7C7B-446B-8716-E32C5C03BF20}" srcOrd="4" destOrd="0" parTransId="{CDEFC83D-21D7-4922-99C8-B4ADCF4DEEEA}" sibTransId="{C3B5BE0D-6A27-437D-80AB-9E49B57430D3}"/>
    <dgm:cxn modelId="{15578098-056A-4153-A51E-748A30C0C69F}" type="presOf" srcId="{90BCC185-34E3-4608-B228-7D530CEBC318}" destId="{F271B1F9-A5D6-429D-98DF-C2D67A2B4F33}" srcOrd="0" destOrd="0" presId="urn:microsoft.com/office/officeart/2005/8/layout/process1"/>
    <dgm:cxn modelId="{2167BEDE-0F5E-4207-ACCA-B2CE1CC898C9}" type="presOf" srcId="{C3B5BE0D-6A27-437D-80AB-9E49B57430D3}" destId="{7C5695A2-79E2-463E-94CA-3B6DCFA005D5}" srcOrd="1" destOrd="0" presId="urn:microsoft.com/office/officeart/2005/8/layout/process1"/>
    <dgm:cxn modelId="{481DE7E5-CA8A-4CFD-A00A-BE3D835FBA6F}" srcId="{5A5B4358-D0E1-4B41-86D4-61572653F22F}" destId="{90BCC185-34E3-4608-B228-7D530CEBC318}" srcOrd="2" destOrd="0" parTransId="{83081088-0DBF-442A-9A42-DCB048922E16}" sibTransId="{398A8C98-7824-44BF-B548-B0143BD64D9A}"/>
    <dgm:cxn modelId="{7D0CF595-5396-4C5A-8409-56291DCC9967}" type="presOf" srcId="{398A8C98-7824-44BF-B548-B0143BD64D9A}" destId="{21FABED9-F82B-45BF-B325-63ACB5AB1805}" srcOrd="1" destOrd="0" presId="urn:microsoft.com/office/officeart/2005/8/layout/process1"/>
    <dgm:cxn modelId="{981246CF-4DC1-4942-82EF-A9D405B23CFE}" type="presOf" srcId="{E56746E2-6550-4E75-9DB3-2E581D345975}" destId="{98FAD525-A9B9-4054-A5D9-AB0DF4C57663}" srcOrd="0" destOrd="0" presId="urn:microsoft.com/office/officeart/2005/8/layout/process1"/>
    <dgm:cxn modelId="{FB4D3DBB-587C-4E0E-B7A0-E88705337307}" type="presOf" srcId="{5A5B4358-D0E1-4B41-86D4-61572653F22F}" destId="{B4DE8866-2D1B-4CA1-BE32-F63C029FC3E5}" srcOrd="0" destOrd="0" presId="urn:microsoft.com/office/officeart/2005/8/layout/process1"/>
    <dgm:cxn modelId="{99E67B8C-01CC-4EC8-B32B-12B513BBFF12}" type="presParOf" srcId="{B4DE8866-2D1B-4CA1-BE32-F63C029FC3E5}" destId="{CBE746B4-2E08-46DF-A922-554390BD3402}" srcOrd="0" destOrd="0" presId="urn:microsoft.com/office/officeart/2005/8/layout/process1"/>
    <dgm:cxn modelId="{3F4DC1C5-D612-4A72-B538-B51C75DC29CE}" type="presParOf" srcId="{B4DE8866-2D1B-4CA1-BE32-F63C029FC3E5}" destId="{81A6AA8C-CE3B-428A-9D0C-9996D6AD2336}" srcOrd="1" destOrd="0" presId="urn:microsoft.com/office/officeart/2005/8/layout/process1"/>
    <dgm:cxn modelId="{5EB14841-E7F9-4FC1-B8A7-2C65A0F728A8}" type="presParOf" srcId="{81A6AA8C-CE3B-428A-9D0C-9996D6AD2336}" destId="{3B6D7F60-1601-45D7-B147-1EC1F29A8ACD}" srcOrd="0" destOrd="0" presId="urn:microsoft.com/office/officeart/2005/8/layout/process1"/>
    <dgm:cxn modelId="{4BD07002-4C2C-4B7F-B2FA-F47009D44011}" type="presParOf" srcId="{B4DE8866-2D1B-4CA1-BE32-F63C029FC3E5}" destId="{FB2E4C23-4D46-4D5E-AAAC-897DF3E3158E}" srcOrd="2" destOrd="0" presId="urn:microsoft.com/office/officeart/2005/8/layout/process1"/>
    <dgm:cxn modelId="{AF4859DB-0D15-40E8-89EC-676C2A5F11EF}" type="presParOf" srcId="{B4DE8866-2D1B-4CA1-BE32-F63C029FC3E5}" destId="{62EE3B8F-7382-4F48-8723-3062FC1BC403}" srcOrd="3" destOrd="0" presId="urn:microsoft.com/office/officeart/2005/8/layout/process1"/>
    <dgm:cxn modelId="{6394266C-A4B4-4CAF-B95A-A9AC5BBFBDC7}" type="presParOf" srcId="{62EE3B8F-7382-4F48-8723-3062FC1BC403}" destId="{17B7AB31-3716-4613-99CA-A869186DAB20}" srcOrd="0" destOrd="0" presId="urn:microsoft.com/office/officeart/2005/8/layout/process1"/>
    <dgm:cxn modelId="{5AEB5FB8-4D74-4BD9-B817-6081212020C2}" type="presParOf" srcId="{B4DE8866-2D1B-4CA1-BE32-F63C029FC3E5}" destId="{F271B1F9-A5D6-429D-98DF-C2D67A2B4F33}" srcOrd="4" destOrd="0" presId="urn:microsoft.com/office/officeart/2005/8/layout/process1"/>
    <dgm:cxn modelId="{42DDD404-CBE5-4D8B-831E-71F3C0CC4987}" type="presParOf" srcId="{B4DE8866-2D1B-4CA1-BE32-F63C029FC3E5}" destId="{1E4540B6-525E-465B-A3F8-833C625EE210}" srcOrd="5" destOrd="0" presId="urn:microsoft.com/office/officeart/2005/8/layout/process1"/>
    <dgm:cxn modelId="{8B6ABAB1-97F3-44B9-8583-226BB2F47412}" type="presParOf" srcId="{1E4540B6-525E-465B-A3F8-833C625EE210}" destId="{21FABED9-F82B-45BF-B325-63ACB5AB1805}" srcOrd="0" destOrd="0" presId="urn:microsoft.com/office/officeart/2005/8/layout/process1"/>
    <dgm:cxn modelId="{1E99320E-8A3F-432E-B691-EC378F62AF40}" type="presParOf" srcId="{B4DE8866-2D1B-4CA1-BE32-F63C029FC3E5}" destId="{343C6BD2-B056-4CB2-A8F0-EC67294988C4}" srcOrd="6" destOrd="0" presId="urn:microsoft.com/office/officeart/2005/8/layout/process1"/>
    <dgm:cxn modelId="{8EDBCC33-8256-4292-A1C5-FC8D07E1AABA}" type="presParOf" srcId="{B4DE8866-2D1B-4CA1-BE32-F63C029FC3E5}" destId="{98FAD525-A9B9-4054-A5D9-AB0DF4C57663}" srcOrd="7" destOrd="0" presId="urn:microsoft.com/office/officeart/2005/8/layout/process1"/>
    <dgm:cxn modelId="{34D68D40-06E7-44F4-8405-55438F3AD59D}" type="presParOf" srcId="{98FAD525-A9B9-4054-A5D9-AB0DF4C57663}" destId="{CD853261-EB8F-46FB-8C24-D0D25FBE5AE6}" srcOrd="0" destOrd="0" presId="urn:microsoft.com/office/officeart/2005/8/layout/process1"/>
    <dgm:cxn modelId="{08D7819E-B635-4818-B65C-0ABC59C41D8B}" type="presParOf" srcId="{B4DE8866-2D1B-4CA1-BE32-F63C029FC3E5}" destId="{6DAB07B7-944F-475E-8CF8-9234A2D9E6F4}" srcOrd="8" destOrd="0" presId="urn:microsoft.com/office/officeart/2005/8/layout/process1"/>
    <dgm:cxn modelId="{3465D3A3-39FA-4E3E-AD34-E2DC8CC10D86}" type="presParOf" srcId="{B4DE8866-2D1B-4CA1-BE32-F63C029FC3E5}" destId="{F82D630C-FBF1-4EEF-9E1F-A3CA3678CFE0}" srcOrd="9" destOrd="0" presId="urn:microsoft.com/office/officeart/2005/8/layout/process1"/>
    <dgm:cxn modelId="{729E7C89-0CD8-4EA0-B740-1602D54FD26C}" type="presParOf" srcId="{F82D630C-FBF1-4EEF-9E1F-A3CA3678CFE0}" destId="{7C5695A2-79E2-463E-94CA-3B6DCFA005D5}" srcOrd="0" destOrd="0" presId="urn:microsoft.com/office/officeart/2005/8/layout/process1"/>
    <dgm:cxn modelId="{39777DA8-BBBE-494E-98D4-D1B123ACC093}" type="presParOf" srcId="{B4DE8866-2D1B-4CA1-BE32-F63C029FC3E5}" destId="{A535A7DB-78DD-4BD7-A431-D6C62A7B57BC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746B4-2E08-46DF-A922-554390BD3402}">
      <dsp:nvSpPr>
        <dsp:cNvPr id="0" name=""/>
        <dsp:cNvSpPr/>
      </dsp:nvSpPr>
      <dsp:spPr>
        <a:xfrm>
          <a:off x="0" y="151621"/>
          <a:ext cx="1459547" cy="1039927"/>
        </a:xfrm>
        <a:prstGeom prst="roundRect">
          <a:avLst>
            <a:gd name="adj" fmla="val 10000"/>
          </a:avLst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Visual Studio Template</a:t>
          </a:r>
        </a:p>
      </dsp:txBody>
      <dsp:txXfrm>
        <a:off x="30458" y="182079"/>
        <a:ext cx="1398631" cy="979011"/>
      </dsp:txXfrm>
    </dsp:sp>
    <dsp:sp modelId="{81A6AA8C-CE3B-428A-9D0C-9996D6AD2336}">
      <dsp:nvSpPr>
        <dsp:cNvPr id="0" name=""/>
        <dsp:cNvSpPr/>
      </dsp:nvSpPr>
      <dsp:spPr>
        <a:xfrm>
          <a:off x="1605502" y="490601"/>
          <a:ext cx="309424" cy="361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05502" y="562994"/>
        <a:ext cx="216597" cy="217181"/>
      </dsp:txXfrm>
    </dsp:sp>
    <dsp:sp modelId="{FB2E4C23-4D46-4D5E-AAAC-897DF3E3158E}">
      <dsp:nvSpPr>
        <dsp:cNvPr id="0" name=""/>
        <dsp:cNvSpPr/>
      </dsp:nvSpPr>
      <dsp:spPr>
        <a:xfrm>
          <a:off x="2043366" y="151621"/>
          <a:ext cx="1459547" cy="10399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Bot de </a:t>
          </a:r>
          <a:r>
            <a:rPr lang="en-US" sz="1800" kern="1200" dirty="0" err="1"/>
            <a:t>acciones</a:t>
          </a:r>
          <a:endParaRPr lang="en-US" sz="1800" kern="1200" dirty="0"/>
        </a:p>
      </dsp:txBody>
      <dsp:txXfrm>
        <a:off x="2073824" y="182079"/>
        <a:ext cx="1398631" cy="979011"/>
      </dsp:txXfrm>
    </dsp:sp>
    <dsp:sp modelId="{62EE3B8F-7382-4F48-8723-3062FC1BC403}">
      <dsp:nvSpPr>
        <dsp:cNvPr id="0" name=""/>
        <dsp:cNvSpPr/>
      </dsp:nvSpPr>
      <dsp:spPr>
        <a:xfrm>
          <a:off x="3648869" y="490601"/>
          <a:ext cx="309424" cy="361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648869" y="562994"/>
        <a:ext cx="216597" cy="217181"/>
      </dsp:txXfrm>
    </dsp:sp>
    <dsp:sp modelId="{F271B1F9-A5D6-429D-98DF-C2D67A2B4F33}">
      <dsp:nvSpPr>
        <dsp:cNvPr id="0" name=""/>
        <dsp:cNvSpPr/>
      </dsp:nvSpPr>
      <dsp:spPr>
        <a:xfrm>
          <a:off x="4086733" y="151621"/>
          <a:ext cx="1459547" cy="10399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LUIS</a:t>
          </a:r>
        </a:p>
      </dsp:txBody>
      <dsp:txXfrm>
        <a:off x="4117191" y="182079"/>
        <a:ext cx="1398631" cy="979011"/>
      </dsp:txXfrm>
    </dsp:sp>
    <dsp:sp modelId="{1E4540B6-525E-465B-A3F8-833C625EE210}">
      <dsp:nvSpPr>
        <dsp:cNvPr id="0" name=""/>
        <dsp:cNvSpPr/>
      </dsp:nvSpPr>
      <dsp:spPr>
        <a:xfrm>
          <a:off x="5692236" y="490601"/>
          <a:ext cx="309424" cy="361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92236" y="562994"/>
        <a:ext cx="216597" cy="217181"/>
      </dsp:txXfrm>
    </dsp:sp>
    <dsp:sp modelId="{343C6BD2-B056-4CB2-A8F0-EC67294988C4}">
      <dsp:nvSpPr>
        <dsp:cNvPr id="0" name=""/>
        <dsp:cNvSpPr/>
      </dsp:nvSpPr>
      <dsp:spPr>
        <a:xfrm>
          <a:off x="6130100" y="151621"/>
          <a:ext cx="1459547" cy="10399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Publicar</a:t>
          </a:r>
          <a:r>
            <a:rPr lang="en-US" sz="1800" kern="1200" dirty="0"/>
            <a:t> a Azure</a:t>
          </a:r>
        </a:p>
      </dsp:txBody>
      <dsp:txXfrm>
        <a:off x="6160558" y="182079"/>
        <a:ext cx="1398631" cy="979011"/>
      </dsp:txXfrm>
    </dsp:sp>
    <dsp:sp modelId="{98FAD525-A9B9-4054-A5D9-AB0DF4C57663}">
      <dsp:nvSpPr>
        <dsp:cNvPr id="0" name=""/>
        <dsp:cNvSpPr/>
      </dsp:nvSpPr>
      <dsp:spPr>
        <a:xfrm>
          <a:off x="7735603" y="490601"/>
          <a:ext cx="309424" cy="361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735603" y="562994"/>
        <a:ext cx="216597" cy="217181"/>
      </dsp:txXfrm>
    </dsp:sp>
    <dsp:sp modelId="{9B38A143-3434-4A01-AF20-0625B7FEDD63}">
      <dsp:nvSpPr>
        <dsp:cNvPr id="0" name=""/>
        <dsp:cNvSpPr/>
      </dsp:nvSpPr>
      <dsp:spPr>
        <a:xfrm>
          <a:off x="8173467" y="151621"/>
          <a:ext cx="1459547" cy="10399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Conectar</a:t>
          </a:r>
          <a:r>
            <a:rPr lang="en-US" sz="1800" kern="1200" dirty="0"/>
            <a:t> a </a:t>
          </a:r>
          <a:r>
            <a:rPr lang="en-US" sz="1800" kern="1200" dirty="0" err="1"/>
            <a:t>los</a:t>
          </a:r>
          <a:r>
            <a:rPr lang="en-US" sz="1800" kern="1200" dirty="0"/>
            <a:t> </a:t>
          </a:r>
          <a:r>
            <a:rPr lang="en-US" sz="1800" kern="1200" dirty="0" err="1"/>
            <a:t>usuarios</a:t>
          </a:r>
          <a:endParaRPr lang="en-US" sz="1800" kern="1200" dirty="0"/>
        </a:p>
      </dsp:txBody>
      <dsp:txXfrm>
        <a:off x="8203925" y="182079"/>
        <a:ext cx="1398631" cy="979011"/>
      </dsp:txXfrm>
    </dsp:sp>
    <dsp:sp modelId="{B0E4A8E1-27CC-4803-8CAA-D24D0EECAAA4}">
      <dsp:nvSpPr>
        <dsp:cNvPr id="0" name=""/>
        <dsp:cNvSpPr/>
      </dsp:nvSpPr>
      <dsp:spPr>
        <a:xfrm>
          <a:off x="9778969" y="490601"/>
          <a:ext cx="309424" cy="361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778969" y="562994"/>
        <a:ext cx="216597" cy="217181"/>
      </dsp:txXfrm>
    </dsp:sp>
    <dsp:sp modelId="{8A06BD96-3B08-4E05-98E8-99B5BBB9F138}">
      <dsp:nvSpPr>
        <dsp:cNvPr id="0" name=""/>
        <dsp:cNvSpPr/>
      </dsp:nvSpPr>
      <dsp:spPr>
        <a:xfrm>
          <a:off x="10216834" y="151621"/>
          <a:ext cx="1459547" cy="10399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Dialogos</a:t>
          </a:r>
          <a:r>
            <a:rPr lang="en-US" sz="1800" kern="1200" dirty="0"/>
            <a:t> </a:t>
          </a:r>
          <a:r>
            <a:rPr lang="en-US" sz="1800" kern="1200" dirty="0" err="1"/>
            <a:t>inteligentes</a:t>
          </a:r>
          <a:endParaRPr lang="en-US" sz="1800" kern="1200" dirty="0"/>
        </a:p>
      </dsp:txBody>
      <dsp:txXfrm>
        <a:off x="10247292" y="182079"/>
        <a:ext cx="1398631" cy="9790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746B4-2E08-46DF-A922-554390BD3402}">
      <dsp:nvSpPr>
        <dsp:cNvPr id="0" name=""/>
        <dsp:cNvSpPr/>
      </dsp:nvSpPr>
      <dsp:spPr>
        <a:xfrm>
          <a:off x="0" y="151621"/>
          <a:ext cx="1459547" cy="1039927"/>
        </a:xfrm>
        <a:prstGeom prst="roundRect">
          <a:avLst>
            <a:gd name="adj" fmla="val 10000"/>
          </a:avLst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Visual Studio Template</a:t>
          </a:r>
        </a:p>
      </dsp:txBody>
      <dsp:txXfrm>
        <a:off x="30458" y="182079"/>
        <a:ext cx="1398631" cy="979011"/>
      </dsp:txXfrm>
    </dsp:sp>
    <dsp:sp modelId="{81A6AA8C-CE3B-428A-9D0C-9996D6AD2336}">
      <dsp:nvSpPr>
        <dsp:cNvPr id="0" name=""/>
        <dsp:cNvSpPr/>
      </dsp:nvSpPr>
      <dsp:spPr>
        <a:xfrm>
          <a:off x="1605502" y="490601"/>
          <a:ext cx="309424" cy="361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05502" y="562994"/>
        <a:ext cx="216597" cy="217181"/>
      </dsp:txXfrm>
    </dsp:sp>
    <dsp:sp modelId="{FB2E4C23-4D46-4D5E-AAAC-897DF3E3158E}">
      <dsp:nvSpPr>
        <dsp:cNvPr id="0" name=""/>
        <dsp:cNvSpPr/>
      </dsp:nvSpPr>
      <dsp:spPr>
        <a:xfrm>
          <a:off x="2043366" y="151621"/>
          <a:ext cx="1459547" cy="1039927"/>
        </a:xfrm>
        <a:prstGeom prst="roundRect">
          <a:avLst>
            <a:gd name="adj" fmla="val 10000"/>
          </a:avLst>
        </a:prstGeom>
        <a:solidFill>
          <a:schemeClr val="bg2">
            <a:lumMod val="75000"/>
            <a:lumOff val="25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Bot de </a:t>
          </a:r>
          <a:r>
            <a:rPr lang="en-US" sz="1800" kern="1200" dirty="0" err="1"/>
            <a:t>acciones</a:t>
          </a:r>
          <a:endParaRPr lang="en-US" sz="1800" kern="1200" dirty="0"/>
        </a:p>
      </dsp:txBody>
      <dsp:txXfrm>
        <a:off x="2073824" y="182079"/>
        <a:ext cx="1398631" cy="979011"/>
      </dsp:txXfrm>
    </dsp:sp>
    <dsp:sp modelId="{62EE3B8F-7382-4F48-8723-3062FC1BC403}">
      <dsp:nvSpPr>
        <dsp:cNvPr id="0" name=""/>
        <dsp:cNvSpPr/>
      </dsp:nvSpPr>
      <dsp:spPr>
        <a:xfrm>
          <a:off x="3648869" y="490601"/>
          <a:ext cx="309424" cy="361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648869" y="562994"/>
        <a:ext cx="216597" cy="217181"/>
      </dsp:txXfrm>
    </dsp:sp>
    <dsp:sp modelId="{F271B1F9-A5D6-429D-98DF-C2D67A2B4F33}">
      <dsp:nvSpPr>
        <dsp:cNvPr id="0" name=""/>
        <dsp:cNvSpPr/>
      </dsp:nvSpPr>
      <dsp:spPr>
        <a:xfrm>
          <a:off x="4086733" y="151621"/>
          <a:ext cx="1459547" cy="1039927"/>
        </a:xfrm>
        <a:prstGeom prst="roundRect">
          <a:avLst>
            <a:gd name="adj" fmla="val 10000"/>
          </a:avLst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LUIS</a:t>
          </a:r>
        </a:p>
      </dsp:txBody>
      <dsp:txXfrm>
        <a:off x="4117191" y="182079"/>
        <a:ext cx="1398631" cy="979011"/>
      </dsp:txXfrm>
    </dsp:sp>
    <dsp:sp modelId="{1E4540B6-525E-465B-A3F8-833C625EE210}">
      <dsp:nvSpPr>
        <dsp:cNvPr id="0" name=""/>
        <dsp:cNvSpPr/>
      </dsp:nvSpPr>
      <dsp:spPr>
        <a:xfrm>
          <a:off x="5692236" y="490601"/>
          <a:ext cx="309424" cy="361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92236" y="562994"/>
        <a:ext cx="216597" cy="217181"/>
      </dsp:txXfrm>
    </dsp:sp>
    <dsp:sp modelId="{343C6BD2-B056-4CB2-A8F0-EC67294988C4}">
      <dsp:nvSpPr>
        <dsp:cNvPr id="0" name=""/>
        <dsp:cNvSpPr/>
      </dsp:nvSpPr>
      <dsp:spPr>
        <a:xfrm>
          <a:off x="6130100" y="151621"/>
          <a:ext cx="1459547" cy="1039927"/>
        </a:xfrm>
        <a:prstGeom prst="roundRect">
          <a:avLst>
            <a:gd name="adj" fmla="val 10000"/>
          </a:avLst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Publicar a Azure</a:t>
          </a:r>
          <a:endParaRPr lang="en-US" sz="1800" kern="1200" dirty="0"/>
        </a:p>
      </dsp:txBody>
      <dsp:txXfrm>
        <a:off x="6160558" y="182079"/>
        <a:ext cx="1398631" cy="979011"/>
      </dsp:txXfrm>
    </dsp:sp>
    <dsp:sp modelId="{98FAD525-A9B9-4054-A5D9-AB0DF4C57663}">
      <dsp:nvSpPr>
        <dsp:cNvPr id="0" name=""/>
        <dsp:cNvSpPr/>
      </dsp:nvSpPr>
      <dsp:spPr>
        <a:xfrm>
          <a:off x="7735603" y="490601"/>
          <a:ext cx="309424" cy="361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735603" y="562994"/>
        <a:ext cx="216597" cy="217181"/>
      </dsp:txXfrm>
    </dsp:sp>
    <dsp:sp modelId="{6DAB07B7-944F-475E-8CF8-9234A2D9E6F4}">
      <dsp:nvSpPr>
        <dsp:cNvPr id="0" name=""/>
        <dsp:cNvSpPr/>
      </dsp:nvSpPr>
      <dsp:spPr>
        <a:xfrm>
          <a:off x="8173467" y="151621"/>
          <a:ext cx="1459547" cy="10399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Conectar a los usuarios</a:t>
          </a:r>
        </a:p>
      </dsp:txBody>
      <dsp:txXfrm>
        <a:off x="8203925" y="182079"/>
        <a:ext cx="1398631" cy="979011"/>
      </dsp:txXfrm>
    </dsp:sp>
    <dsp:sp modelId="{F82D630C-FBF1-4EEF-9E1F-A3CA3678CFE0}">
      <dsp:nvSpPr>
        <dsp:cNvPr id="0" name=""/>
        <dsp:cNvSpPr/>
      </dsp:nvSpPr>
      <dsp:spPr>
        <a:xfrm>
          <a:off x="9778969" y="490601"/>
          <a:ext cx="309424" cy="361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9778969" y="562994"/>
        <a:ext cx="216597" cy="217181"/>
      </dsp:txXfrm>
    </dsp:sp>
    <dsp:sp modelId="{A535A7DB-78DD-4BD7-A431-D6C62A7B57BC}">
      <dsp:nvSpPr>
        <dsp:cNvPr id="0" name=""/>
        <dsp:cNvSpPr/>
      </dsp:nvSpPr>
      <dsp:spPr>
        <a:xfrm>
          <a:off x="10216834" y="151621"/>
          <a:ext cx="1459547" cy="10399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Dialogos inteligentes</a:t>
          </a:r>
        </a:p>
      </dsp:txBody>
      <dsp:txXfrm>
        <a:off x="10247292" y="182079"/>
        <a:ext cx="1398631" cy="9790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7/11/2016 8:36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7/11/2016 8:36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328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73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Language</a:t>
            </a:r>
            <a:r>
              <a:rPr lang="es-CO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s-CO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Understanding</a:t>
            </a:r>
            <a:r>
              <a:rPr lang="es-CO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s-CO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Intelligent</a:t>
            </a:r>
            <a:r>
              <a:rPr lang="es-CO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s-CO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Service</a:t>
            </a:r>
            <a:r>
              <a:rPr lang="es-CO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(LUIS)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210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471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945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40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30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7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8"/>
            <a:ext cx="7315137" cy="182800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49341"/>
            <a:ext cx="1707456" cy="36576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57201" y="479426"/>
            <a:ext cx="2101977" cy="401542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1" y="880969"/>
            <a:ext cx="2101977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5061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181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74" indent="0">
              <a:buNone/>
              <a:defRPr/>
            </a:lvl3pPr>
            <a:lvl4pPr marL="457147" indent="0">
              <a:buNone/>
              <a:defRPr/>
            </a:lvl4pPr>
            <a:lvl5pPr marL="6857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3412024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104201"/>
          </a:xfrm>
        </p:spPr>
        <p:txBody>
          <a:bodyPr>
            <a:spAutoFit/>
          </a:bodyPr>
          <a:lstStyle>
            <a:lvl1pPr>
              <a:defRPr sz="35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0260020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5486399" cy="198108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48" indent="0">
              <a:buNone/>
              <a:tabLst/>
              <a:defRPr sz="2000"/>
            </a:lvl3pPr>
            <a:lvl4pPr marL="460323" indent="0">
              <a:buNone/>
              <a:defRPr/>
            </a:lvl4pPr>
            <a:lvl5pPr marL="68572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51"/>
            <a:ext cx="5486399" cy="198108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48" indent="0">
              <a:buNone/>
              <a:tabLst/>
              <a:defRPr sz="2000"/>
            </a:lvl3pPr>
            <a:lvl4pPr marL="460323" indent="0">
              <a:buNone/>
              <a:defRPr/>
            </a:lvl4pPr>
            <a:lvl5pPr marL="68572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8218152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5486399" cy="2491871"/>
          </a:xfrm>
        </p:spPr>
        <p:txBody>
          <a:bodyPr wrap="square">
            <a:spAutoFit/>
          </a:bodyPr>
          <a:lstStyle>
            <a:lvl1pPr marL="287306" indent="-287306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105" indent="-233167">
              <a:defRPr sz="2400"/>
            </a:lvl2pPr>
            <a:lvl3pPr marL="699505" indent="-168399">
              <a:tabLst/>
              <a:defRPr sz="2000"/>
            </a:lvl3pPr>
            <a:lvl4pPr marL="880856" indent="-181352">
              <a:defRPr/>
            </a:lvl4pPr>
            <a:lvl5pPr marL="1049257" indent="-16839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51"/>
            <a:ext cx="5486399" cy="2491871"/>
          </a:xfrm>
        </p:spPr>
        <p:txBody>
          <a:bodyPr wrap="square">
            <a:spAutoFit/>
          </a:bodyPr>
          <a:lstStyle>
            <a:lvl1pPr marL="287306" indent="-287306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105" indent="-233167">
              <a:defRPr sz="2400"/>
            </a:lvl2pPr>
            <a:lvl3pPr marL="699505" indent="-168399">
              <a:tabLst/>
              <a:defRPr sz="2000"/>
            </a:lvl3pPr>
            <a:lvl4pPr marL="880856" indent="-181352">
              <a:defRPr/>
            </a:lvl4pPr>
            <a:lvl5pPr marL="1049257" indent="-16839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9545492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093842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09973"/>
            <a:ext cx="10056812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1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3954463"/>
            <a:ext cx="10058400" cy="79986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696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09973"/>
            <a:ext cx="10056812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9113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2"/>
            <a:ext cx="11887200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3479855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2"/>
            <a:ext cx="11887200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352600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2"/>
            <a:ext cx="11887200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93552445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2"/>
            <a:ext cx="11887200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33298306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7"/>
            <a:ext cx="5486399" cy="2079088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6" y="1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59224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12852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51220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5806972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026658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3" tIns="46633" rIns="46633" bIns="466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41" y="1221158"/>
            <a:ext cx="11887198" cy="206252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1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54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6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87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07620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2889"/>
            <a:ext cx="11856403" cy="4032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18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1" y="3145042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2752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2"/>
            <a:ext cx="11887200" cy="2510095"/>
          </a:xfrm>
          <a:prstGeom prst="rect">
            <a:avLst/>
          </a:prstGeom>
        </p:spPr>
        <p:txBody>
          <a:bodyPr/>
          <a:lstStyle>
            <a:lvl1pPr marL="290480" indent="-290480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35" indent="-28095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13" indent="-290480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88" indent="-22857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061" indent="-22857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40308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1336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8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426344" y="6182441"/>
            <a:ext cx="1552931" cy="332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0" y="493940"/>
            <a:ext cx="7141464" cy="132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03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176" y="3409951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3" name="Rectangle 12"/>
          <p:cNvSpPr/>
          <p:nvPr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8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8332" y="6182441"/>
            <a:ext cx="1552931" cy="33266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8" y="296864"/>
            <a:ext cx="3657600" cy="461665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8504240" y="296864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334479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/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/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- STATIC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8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8332" y="6182441"/>
            <a:ext cx="1552931" cy="33266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8" y="296864"/>
            <a:ext cx="3657600" cy="461665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8504240" y="296864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54914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745756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74702" y="1211287"/>
            <a:ext cx="10058336" cy="274317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7314044" cy="3475534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4685508"/>
            <a:ext cx="7315200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2882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702" y="1211287"/>
            <a:ext cx="10058336" cy="274317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09973"/>
            <a:ext cx="9143999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" y="3410197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5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799" spc="-10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1944813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9" b="0" kern="1200" cap="none" spc="-100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0178136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9" b="0" kern="1200" cap="none" spc="-100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2104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0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9" indent="0">
              <a:buNone/>
              <a:defRPr sz="2000"/>
            </a:lvl2pPr>
            <a:lvl3pPr marL="223795" indent="0">
              <a:buNone/>
              <a:defRPr sz="2000"/>
            </a:lvl3pPr>
            <a:lvl4pPr marL="476159" indent="0">
              <a:buNone/>
              <a:defRPr sz="1800"/>
            </a:lvl4pPr>
            <a:lvl5pPr marL="739632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6019267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401791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505314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2108517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2108517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7252325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46038776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6" y="1211264"/>
            <a:ext cx="11889564" cy="917575"/>
          </a:xfrm>
        </p:spPr>
        <p:txBody>
          <a:bodyPr/>
          <a:lstStyle>
            <a:lvl1pPr>
              <a:defRPr sz="719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6764364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6" y="2125664"/>
            <a:ext cx="8219813" cy="1828800"/>
          </a:xfrm>
        </p:spPr>
        <p:txBody>
          <a:bodyPr/>
          <a:lstStyle>
            <a:lvl1pPr>
              <a:defRPr sz="59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3599862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6" y="2125664"/>
            <a:ext cx="8219813" cy="1828800"/>
          </a:xfrm>
        </p:spPr>
        <p:txBody>
          <a:bodyPr/>
          <a:lstStyle>
            <a:lvl1pPr>
              <a:defRPr sz="59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4584532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1201807"/>
            <a:ext cx="10058399" cy="917575"/>
          </a:xfrm>
        </p:spPr>
        <p:txBody>
          <a:bodyPr/>
          <a:lstStyle>
            <a:lvl1pPr marL="233318" indent="-233318">
              <a:defRPr sz="5999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5126038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9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067597066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4"/>
            <a:ext cx="10058399" cy="917575"/>
          </a:xfrm>
        </p:spPr>
        <p:txBody>
          <a:bodyPr/>
          <a:lstStyle>
            <a:lvl1pPr marL="282520" indent="-282520">
              <a:tabLst>
                <a:tab pos="282520" algn="l"/>
              </a:tabLst>
              <a:defRPr sz="5999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9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2898502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2577" y="2430463"/>
            <a:ext cx="11887200" cy="932563"/>
          </a:xfrm>
        </p:spPr>
        <p:txBody>
          <a:bodyPr/>
          <a:lstStyle>
            <a:lvl1pPr marL="0" indent="0">
              <a:buNone/>
              <a:defRPr sz="5399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576" y="1211264"/>
            <a:ext cx="11889564" cy="917575"/>
          </a:xfrm>
        </p:spPr>
        <p:txBody>
          <a:bodyPr/>
          <a:lstStyle>
            <a:lvl1pPr>
              <a:defRPr sz="71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5431675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1798637"/>
          </a:xfrm>
        </p:spPr>
        <p:txBody>
          <a:bodyPr/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8297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439" y="1241427"/>
            <a:ext cx="5486399" cy="917575"/>
          </a:xfrm>
        </p:spPr>
        <p:txBody>
          <a:bodyPr/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216650" cy="698856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99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04995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91380324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255178871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5251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6153"/>
            <a:ext cx="11887199" cy="2131353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192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A8E3-6DD6-437B-B416-96A93C4183D3}" type="datetimeFigureOut">
              <a:rPr lang="en-US" smtClean="0"/>
              <a:t>7/11/2016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CEB8-3C41-4657-8172-EC2CB67BD3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3432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603127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2"/>
            <a:ext cx="12434704" cy="699452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64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2125664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44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57200" y="479426"/>
            <a:ext cx="2101978" cy="401541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0" y="880968"/>
            <a:ext cx="2101978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9" dirty="0"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672" y="6149341"/>
            <a:ext cx="170225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" y="-635"/>
            <a:ext cx="12435840" cy="699516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1" y="1"/>
            <a:ext cx="12436476" cy="6994526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0000">
                <a:srgbClr val="000000">
                  <a:alpha val="0"/>
                </a:srgbClr>
              </a:gs>
            </a:gsLst>
            <a:lin ang="144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5757797" y="2145700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2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80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131" y="6344796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" y="-1"/>
            <a:ext cx="15436664" cy="868436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64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2125664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44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7" y="6164263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1" y="6149341"/>
            <a:ext cx="1707455" cy="36576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57200" y="479426"/>
            <a:ext cx="2101978" cy="401541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0" y="880968"/>
            <a:ext cx="2101978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9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406097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887710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>
            <a:spAutoFit/>
          </a:bodyPr>
          <a:lstStyle>
            <a:lvl1pPr>
              <a:defRPr sz="35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094205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465837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148650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59887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6018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52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352222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001561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2181841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9801294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233454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8291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016352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684952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897022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933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269312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2889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1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700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72196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3"/>
            <a:ext cx="12434704" cy="699452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9" y="2125665"/>
            <a:ext cx="6404041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4" y="2125662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1" y="3954445"/>
            <a:ext cx="6402389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57201" y="479426"/>
            <a:ext cx="2101977" cy="401542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1" y="880969"/>
            <a:ext cx="2101977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672" y="6149341"/>
            <a:ext cx="170225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7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" y="-634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8" y="2145700"/>
            <a:ext cx="6404041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2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50" y="3974481"/>
            <a:ext cx="6402389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133" y="6344796"/>
            <a:ext cx="1686559" cy="3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1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" y="-1"/>
            <a:ext cx="15436664" cy="868436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9" y="2125665"/>
            <a:ext cx="6404041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4" y="2125662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1" y="3954445"/>
            <a:ext cx="6402389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8" y="6164263"/>
            <a:ext cx="1686559" cy="3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image" Target="../media/image5.png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249" r:id="rId14"/>
    <p:sldLayoutId id="2147484301" r:id="rId15"/>
    <p:sldLayoutId id="2147484252" r:id="rId16"/>
    <p:sldLayoutId id="2147484251" r:id="rId17"/>
    <p:sldLayoutId id="2147484254" r:id="rId18"/>
    <p:sldLayoutId id="2147484257" r:id="rId19"/>
    <p:sldLayoutId id="2147484258" r:id="rId20"/>
    <p:sldLayoutId id="2147484260" r:id="rId21"/>
    <p:sldLayoutId id="2147484299" r:id="rId22"/>
    <p:sldLayoutId id="214748426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35" r:id="rId19"/>
    <p:sldLayoutId id="2147484336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9489150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84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  <p:sldLayoutId id="2147484359" r:id="rId18"/>
    <p:sldLayoutId id="2147484360" r:id="rId19"/>
    <p:sldLayoutId id="2147484361" r:id="rId20"/>
    <p:sldLayoutId id="2147484362" r:id="rId21"/>
    <p:sldLayoutId id="2147484363" r:id="rId22"/>
    <p:sldLayoutId id="2147484364" r:id="rId23"/>
    <p:sldLayoutId id="2147484365" r:id="rId24"/>
    <p:sldLayoutId id="2147484366" r:id="rId25"/>
    <p:sldLayoutId id="2147484367" r:id="rId26"/>
    <p:sldLayoutId id="2147484368" r:id="rId27"/>
    <p:sldLayoutId id="2147484369" r:id="rId28"/>
    <p:sldLayoutId id="2147484370" r:id="rId2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551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72" r:id="rId1"/>
    <p:sldLayoutId id="2147484373" r:id="rId2"/>
    <p:sldLayoutId id="2147484374" r:id="rId3"/>
    <p:sldLayoutId id="2147484375" r:id="rId4"/>
    <p:sldLayoutId id="2147484376" r:id="rId5"/>
    <p:sldLayoutId id="2147484377" r:id="rId6"/>
    <p:sldLayoutId id="2147484378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7" cy="215948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12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97" r:id="rId1"/>
    <p:sldLayoutId id="2147484398" r:id="rId2"/>
    <p:sldLayoutId id="2147484399" r:id="rId3"/>
    <p:sldLayoutId id="2147484400" r:id="rId4"/>
    <p:sldLayoutId id="2147484401" r:id="rId5"/>
    <p:sldLayoutId id="2147484402" r:id="rId6"/>
    <p:sldLayoutId id="2147484403" r:id="rId7"/>
    <p:sldLayoutId id="2147484404" r:id="rId8"/>
    <p:sldLayoutId id="2147484405" r:id="rId9"/>
    <p:sldLayoutId id="2147484406" r:id="rId10"/>
    <p:sldLayoutId id="2147484407" r:id="rId11"/>
    <p:sldLayoutId id="2147484408" r:id="rId12"/>
    <p:sldLayoutId id="2147484409" r:id="rId13"/>
    <p:sldLayoutId id="2147484410" r:id="rId14"/>
    <p:sldLayoutId id="2147484411" r:id="rId15"/>
    <p:sldLayoutId id="2147484412" r:id="rId16"/>
    <p:sldLayoutId id="2147484413" r:id="rId17"/>
    <p:sldLayoutId id="2147484414" r:id="rId18"/>
    <p:sldLayoutId id="2147484415" r:id="rId19"/>
    <p:sldLayoutId id="2147484416" r:id="rId20"/>
    <p:sldLayoutId id="2147484417" r:id="rId21"/>
    <p:sldLayoutId id="2147484418" r:id="rId22"/>
    <p:sldLayoutId id="2147484419" r:id="rId23"/>
    <p:sldLayoutId id="2147484420" r:id="rId24"/>
  </p:sldLayoutIdLst>
  <p:transition>
    <p:fade/>
  </p:transition>
  <p:txStyles>
    <p:titleStyle>
      <a:lvl1pPr algn="l" defTabSz="932634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60" marR="0" indent="-342860" algn="l" defTabSz="9326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32" marR="0" indent="-241273" algn="l" defTabSz="9326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09" marR="0" indent="-228574" algn="l" defTabSz="9326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81" marR="0" indent="-228574" algn="l" defTabSz="9326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156" marR="0" indent="-228574" algn="l" defTabSz="9326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745" indent="-233159" algn="l" defTabSz="9326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063" indent="-233159" algn="l" defTabSz="9326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381" indent="-233159" algn="l" defTabSz="9326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699" indent="-233159" algn="l" defTabSz="9326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18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634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52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269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588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905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222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540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cognitive-services/en-us/apis" TargetMode="External"/><Relationship Id="rId2" Type="http://schemas.openxmlformats.org/officeDocument/2006/relationships/hyperlink" Target="https://bots.botframework.com/" TargetMode="External"/><Relationship Id="rId1" Type="http://schemas.openxmlformats.org/officeDocument/2006/relationships/slideLayout" Target="../slideLayouts/slideLayout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275546" y="1552221"/>
            <a:ext cx="10056909" cy="1837298"/>
          </a:xfrm>
          <a:prstGeom prst="rect">
            <a:avLst/>
          </a:prstGeo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3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88" dirty="0"/>
              <a:t>BOT FRAMEWORK</a:t>
            </a:r>
            <a:br>
              <a:rPr lang="en-US" sz="4488" dirty="0"/>
            </a:br>
            <a:r>
              <a:rPr lang="en-US" sz="2448" i="1" dirty="0" err="1"/>
              <a:t>Construye</a:t>
            </a:r>
            <a:r>
              <a:rPr lang="en-US" sz="2448" i="1" dirty="0"/>
              <a:t> y </a:t>
            </a:r>
            <a:r>
              <a:rPr lang="en-US" sz="2448" i="1" dirty="0" err="1"/>
              <a:t>conecta</a:t>
            </a:r>
            <a:r>
              <a:rPr lang="en-US" sz="2448" i="1" dirty="0"/>
              <a:t> bots </a:t>
            </a:r>
            <a:r>
              <a:rPr lang="en-US" sz="2448" i="1" dirty="0" err="1"/>
              <a:t>inteligentes</a:t>
            </a:r>
            <a:r>
              <a:rPr lang="en-US" sz="2448" i="1" dirty="0"/>
              <a:t> que </a:t>
            </a:r>
            <a:r>
              <a:rPr lang="en-US" sz="2448" i="1" dirty="0" err="1"/>
              <a:t>pueden</a:t>
            </a:r>
            <a:r>
              <a:rPr lang="en-US" sz="2448" i="1" dirty="0"/>
              <a:t> </a:t>
            </a:r>
            <a:r>
              <a:rPr lang="en-US" sz="2448" i="1" dirty="0" err="1"/>
              <a:t>interactuar</a:t>
            </a:r>
            <a:r>
              <a:rPr lang="en-US" sz="2448" i="1" dirty="0"/>
              <a:t> sin </a:t>
            </a:r>
            <a:r>
              <a:rPr lang="en-US" sz="2448" i="1" dirty="0" err="1"/>
              <a:t>importar</a:t>
            </a:r>
            <a:r>
              <a:rPr lang="en-US" sz="2448" i="1" dirty="0"/>
              <a:t> el canal del </a:t>
            </a:r>
            <a:r>
              <a:rPr lang="en-US" sz="2448" i="1" dirty="0" err="1"/>
              <a:t>usuario</a:t>
            </a:r>
            <a:r>
              <a:rPr lang="en-US" sz="2448" i="1" dirty="0"/>
              <a:t> </a:t>
            </a:r>
            <a:r>
              <a:rPr lang="en-US" sz="2448" i="1" dirty="0" err="1"/>
              <a:t>desde</a:t>
            </a:r>
            <a:r>
              <a:rPr lang="en-US" sz="2448" i="1" dirty="0"/>
              <a:t> </a:t>
            </a:r>
            <a:r>
              <a:rPr lang="en-US" sz="2448" i="1" dirty="0" err="1"/>
              <a:t>texto</a:t>
            </a:r>
            <a:r>
              <a:rPr lang="en-US" sz="2448" i="1" dirty="0"/>
              <a:t>/</a:t>
            </a:r>
            <a:r>
              <a:rPr lang="en-US" sz="2448" i="1" dirty="0" err="1"/>
              <a:t>sms</a:t>
            </a:r>
            <a:r>
              <a:rPr lang="en-US" sz="2448" i="1" dirty="0"/>
              <a:t> a Skype, Slack y </a:t>
            </a:r>
            <a:r>
              <a:rPr lang="en-US" sz="2448" i="1" dirty="0" err="1"/>
              <a:t>otros</a:t>
            </a:r>
            <a:r>
              <a:rPr lang="en-US" sz="2448" i="1" dirty="0"/>
              <a:t> </a:t>
            </a:r>
            <a:r>
              <a:rPr lang="en-US" sz="2448" i="1" dirty="0" err="1"/>
              <a:t>servicios</a:t>
            </a:r>
            <a:r>
              <a:rPr lang="en-US" sz="2448" i="1" dirty="0"/>
              <a:t>.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275546" y="3680470"/>
            <a:ext cx="10056909" cy="1837298"/>
          </a:xfrm>
          <a:prstGeom prst="rect">
            <a:avLst/>
          </a:prstGeom>
          <a:noFill/>
        </p:spPr>
        <p:txBody>
          <a:bodyPr vert="horz" wrap="square" lIns="149217" tIns="93260" rIns="149217" bIns="93260" rtlCol="0" anchor="t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82" b="0" kern="1200" cap="none" spc="-98" baseline="0">
                <a:ln w="3175">
                  <a:noFill/>
                </a:ln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/>
            <a:r>
              <a:rPr lang="en-US" sz="4488" spc="-100" dirty="0" err="1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Construyendo</a:t>
            </a:r>
            <a:r>
              <a:rPr lang="en-US" sz="4488" spc="-100" dirty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un bot </a:t>
            </a:r>
            <a:r>
              <a:rPr lang="en-US" sz="4488" spc="-100" dirty="0" err="1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desde</a:t>
            </a:r>
            <a:r>
              <a:rPr lang="en-US" sz="4488" spc="-100" dirty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0</a:t>
            </a:r>
            <a:br>
              <a:rPr lang="en-US" sz="4488" spc="-100" dirty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</a:br>
            <a:r>
              <a:rPr lang="en-US" sz="2448" spc="-100" dirty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Juan D. Gómez</a:t>
            </a:r>
            <a:br>
              <a:rPr lang="en-US" sz="2448" spc="-100" dirty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</a:br>
            <a:r>
              <a:rPr lang="en-US" sz="2448" spc="-100" dirty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Developer </a:t>
            </a:r>
            <a:r>
              <a:rPr lang="en-US" sz="2448" spc="-100" dirty="0" err="1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bla</a:t>
            </a:r>
            <a:r>
              <a:rPr lang="en-US" sz="2448" spc="-100" dirty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</a:t>
            </a:r>
            <a:r>
              <a:rPr lang="en-US" sz="2448" spc="-100" dirty="0" err="1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bla</a:t>
            </a:r>
            <a:r>
              <a:rPr lang="en-US" sz="2448" spc="-100" dirty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</a:t>
            </a:r>
            <a:r>
              <a:rPr lang="en-US" sz="2448" spc="-100" dirty="0" err="1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bla</a:t>
            </a:r>
            <a:r>
              <a:rPr lang="en-US" sz="2448" spc="-100" dirty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</a:t>
            </a:r>
          </a:p>
          <a:p>
            <a:pPr defTabSz="932563"/>
            <a:endParaRPr lang="en-US" sz="2448" spc="-100" dirty="0">
              <a:gradFill>
                <a:gsLst>
                  <a:gs pos="3333">
                    <a:srgbClr val="FFFFFF"/>
                  </a:gs>
                  <a:gs pos="39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559294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6293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2" y="1212850"/>
            <a:ext cx="5485621" cy="631470"/>
          </a:xfrm>
        </p:spPr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construyes</a:t>
            </a:r>
            <a:r>
              <a:rPr lang="en-US" dirty="0"/>
              <a:t> un bot?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22040" y="1212850"/>
            <a:ext cx="5638956" cy="627736"/>
          </a:xfrm>
        </p:spPr>
        <p:txBody>
          <a:bodyPr/>
          <a:lstStyle/>
          <a:p>
            <a:r>
              <a:rPr lang="en-US" dirty="0"/>
              <a:t>Que </a:t>
            </a:r>
            <a:r>
              <a:rPr lang="en-US" dirty="0" err="1"/>
              <a:t>hace</a:t>
            </a:r>
            <a:r>
              <a:rPr lang="en-US" dirty="0"/>
              <a:t>  a un bot genial?</a:t>
            </a:r>
          </a:p>
        </p:txBody>
      </p:sp>
    </p:spTree>
    <p:extLst>
      <p:ext uri="{BB962C8B-B14F-4D97-AF65-F5344CB8AC3E}">
        <p14:creationId xmlns:p14="http://schemas.microsoft.com/office/powerpoint/2010/main" val="19480359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319769"/>
            <a:ext cx="6804054" cy="2104201"/>
          </a:xfrm>
          <a:noFill/>
        </p:spPr>
        <p:txBody>
          <a:bodyPr vert="horz" wrap="square" lIns="93260" tIns="46630" rIns="93260" bIns="46630" rtlCol="0">
            <a:normAutofit/>
          </a:bodyPr>
          <a:lstStyle/>
          <a:p>
            <a:pPr marL="0" indent="0">
              <a:buNone/>
            </a:pPr>
            <a:r>
              <a:rPr lang="en-US" sz="2856" dirty="0">
                <a:solidFill>
                  <a:schemeClr val="tx1"/>
                </a:solidFill>
              </a:rPr>
              <a:t>Bot Framework </a:t>
            </a:r>
            <a:r>
              <a:rPr lang="en-US" sz="2856" dirty="0" err="1">
                <a:solidFill>
                  <a:schemeClr val="tx1"/>
                </a:solidFill>
              </a:rPr>
              <a:t>es</a:t>
            </a:r>
            <a:r>
              <a:rPr lang="en-US" sz="2856" dirty="0">
                <a:solidFill>
                  <a:schemeClr val="tx1"/>
                </a:solidFill>
              </a:rPr>
              <a:t> un </a:t>
            </a:r>
            <a:r>
              <a:rPr lang="en-US" sz="2856" u="sng" dirty="0" err="1">
                <a:solidFill>
                  <a:schemeClr val="tx1"/>
                </a:solidFill>
              </a:rPr>
              <a:t>servicio</a:t>
            </a:r>
            <a:r>
              <a:rPr lang="en-US" sz="2856" u="sng" dirty="0">
                <a:solidFill>
                  <a:schemeClr val="tx1"/>
                </a:solidFill>
              </a:rPr>
              <a:t> y un SDK </a:t>
            </a:r>
            <a:r>
              <a:rPr lang="en-US" sz="2856" u="sng" dirty="0" err="1">
                <a:solidFill>
                  <a:schemeClr val="tx1"/>
                </a:solidFill>
              </a:rPr>
              <a:t>operado</a:t>
            </a:r>
            <a:r>
              <a:rPr lang="en-US" sz="2856" u="sng" dirty="0">
                <a:solidFill>
                  <a:schemeClr val="tx1"/>
                </a:solidFill>
              </a:rPr>
              <a:t> </a:t>
            </a:r>
            <a:r>
              <a:rPr lang="en-US" sz="2856" u="sng" dirty="0" err="1">
                <a:solidFill>
                  <a:schemeClr val="tx1"/>
                </a:solidFill>
              </a:rPr>
              <a:t>por</a:t>
            </a:r>
            <a:r>
              <a:rPr lang="en-US" sz="2856" u="sng" dirty="0">
                <a:solidFill>
                  <a:schemeClr val="tx1"/>
                </a:solidFill>
              </a:rPr>
              <a:t> Microsoft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96" dirty="0"/>
              <a:t>Bot Framework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5481" y="3851598"/>
            <a:ext cx="6804054" cy="1677685"/>
          </a:xfrm>
          <a:prstGeom prst="rect">
            <a:avLst/>
          </a:prstGeom>
          <a:noFill/>
        </p:spPr>
        <p:txBody>
          <a:bodyPr vert="horz" lIns="93260" tIns="46630" rIns="93260" bIns="4663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634">
              <a:spcBef>
                <a:spcPct val="20000"/>
              </a:spcBef>
              <a:buSzPct val="90000"/>
              <a:buNone/>
            </a:pPr>
            <a:r>
              <a:rPr lang="en-US" sz="2856" dirty="0">
                <a:solidFill>
                  <a:srgbClr val="FFFFFF"/>
                </a:solidFill>
                <a:latin typeface="Segoe UI Light"/>
              </a:rPr>
              <a:t>Bot Framework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es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una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856" b="1" u="sng" dirty="0">
                <a:solidFill>
                  <a:srgbClr val="FFFFFF"/>
                </a:solidFill>
                <a:latin typeface="Segoe UI Light"/>
              </a:rPr>
              <a:t>de </a:t>
            </a:r>
            <a:r>
              <a:rPr lang="en-US" sz="2856" b="1" u="sng" dirty="0" err="1">
                <a:solidFill>
                  <a:srgbClr val="FFFFFF"/>
                </a:solidFill>
                <a:latin typeface="Segoe UI Light"/>
              </a:rPr>
              <a:t>muchas</a:t>
            </a:r>
            <a:r>
              <a:rPr lang="en-US" sz="2856" b="1" u="sng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herramientas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disponibles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para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constuir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bots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447" y="1164269"/>
            <a:ext cx="4403819" cy="43125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6" y="6257728"/>
            <a:ext cx="776977" cy="7769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29188" y="6357248"/>
            <a:ext cx="3075064" cy="583561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4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www.botframework.com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5481" y="5476817"/>
            <a:ext cx="7551498" cy="1677685"/>
          </a:xfrm>
          <a:prstGeom prst="rect">
            <a:avLst/>
          </a:prstGeom>
          <a:noFill/>
        </p:spPr>
        <p:txBody>
          <a:bodyPr vert="horz" lIns="93260" tIns="46630" rIns="93260" bIns="4663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634">
              <a:spcBef>
                <a:spcPct val="20000"/>
              </a:spcBef>
              <a:buSzPct val="90000"/>
              <a:buNone/>
            </a:pP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Otras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como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: LUIS,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reconocimiento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de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voz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, Azure y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más</a:t>
            </a:r>
            <a:endParaRPr lang="en-US" sz="2856" dirty="0">
              <a:solidFill>
                <a:srgbClr val="FFFFFF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06220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4604110" y="3451779"/>
            <a:ext cx="2835987" cy="782623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36" dirty="0" err="1">
                <a:solidFill>
                  <a:srgbClr val="505050">
                    <a:lumMod val="50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rPr>
              <a:t>Lógica</a:t>
            </a:r>
            <a:r>
              <a:rPr lang="en-US" sz="1836" dirty="0">
                <a:solidFill>
                  <a:srgbClr val="505050">
                    <a:lumMod val="50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rPr>
              <a:t> de </a:t>
            </a:r>
            <a:r>
              <a:rPr lang="en-US" sz="1836" dirty="0" err="1">
                <a:solidFill>
                  <a:srgbClr val="505050">
                    <a:lumMod val="50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rPr>
              <a:t>conversación</a:t>
            </a:r>
            <a:endParaRPr lang="en-US" sz="1836" dirty="0">
              <a:solidFill>
                <a:srgbClr val="505050">
                  <a:lumMod val="50000"/>
                </a:srgbClr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364142" y="1787001"/>
            <a:ext cx="3075956" cy="151616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Lógica</a:t>
            </a:r>
            <a:endParaRPr lang="en-US" sz="2448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64302" y="3303163"/>
            <a:ext cx="1794308" cy="2874164"/>
            <a:chOff x="507999" y="3154948"/>
            <a:chExt cx="1759285" cy="2775284"/>
          </a:xfrm>
        </p:grpSpPr>
        <p:cxnSp>
          <p:nvCxnSpPr>
            <p:cNvPr id="7" name="Elbow Connector 6"/>
            <p:cNvCxnSpPr/>
            <p:nvPr/>
          </p:nvCxnSpPr>
          <p:spPr>
            <a:xfrm rot="5400000">
              <a:off x="390358" y="3577390"/>
              <a:ext cx="1818106" cy="97322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 bwMode="auto">
            <a:xfrm>
              <a:off x="507999" y="4973053"/>
              <a:ext cx="1759285" cy="95717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Web service</a:t>
              </a:r>
            </a:p>
          </p:txBody>
        </p:sp>
      </p:grpSp>
      <p:sp>
        <p:nvSpPr>
          <p:cNvPr id="10" name="Rectangle 9"/>
          <p:cNvSpPr/>
          <p:nvPr/>
        </p:nvSpPr>
        <p:spPr bwMode="auto">
          <a:xfrm>
            <a:off x="3606062" y="1116182"/>
            <a:ext cx="4761185" cy="3266838"/>
          </a:xfrm>
          <a:prstGeom prst="rect">
            <a:avLst/>
          </a:prstGeom>
          <a:noFill/>
          <a:ln w="57150">
            <a:solidFill>
              <a:schemeClr val="tx1">
                <a:lumMod val="5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Nuestro</a:t>
            </a: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 bot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604110" y="3451778"/>
            <a:ext cx="2835987" cy="78262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Bot Builder SDK</a:t>
            </a:r>
            <a:b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83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(Node.js + C#)</a:t>
            </a: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908351" y="4234402"/>
            <a:ext cx="1794308" cy="1942925"/>
            <a:chOff x="502652" y="3867486"/>
            <a:chExt cx="1759285" cy="1905001"/>
          </a:xfrm>
          <a:solidFill>
            <a:schemeClr val="accent1"/>
          </a:solidFill>
        </p:grpSpPr>
        <p:cxnSp>
          <p:nvCxnSpPr>
            <p:cNvPr id="16" name="Elbow Connector 15"/>
            <p:cNvCxnSpPr/>
            <p:nvPr/>
          </p:nvCxnSpPr>
          <p:spPr>
            <a:xfrm rot="16200000" flipH="1">
              <a:off x="269373" y="4263860"/>
              <a:ext cx="947822" cy="155074"/>
            </a:xfrm>
            <a:prstGeom prst="bentConnector3">
              <a:avLst>
                <a:gd name="adj1" fmla="val 50000"/>
              </a:avLst>
            </a:prstGeom>
            <a:grpFill/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 bwMode="auto">
            <a:xfrm>
              <a:off x="502652" y="4815308"/>
              <a:ext cx="1759285" cy="9571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LUIS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13045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96" dirty="0"/>
              <a:t>Bot Connector</a:t>
            </a: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2" b="16494"/>
          <a:stretch/>
        </p:blipFill>
        <p:spPr>
          <a:xfrm>
            <a:off x="8536230" y="401013"/>
            <a:ext cx="3281545" cy="52256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633729" y="2996682"/>
            <a:ext cx="1962223" cy="151616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Bot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758842" y="2283292"/>
            <a:ext cx="3614495" cy="294294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Bot Connector</a:t>
            </a: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Enviar</a:t>
            </a: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/</a:t>
            </a:r>
            <a:r>
              <a: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recibir</a:t>
            </a: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 </a:t>
            </a:r>
            <a:r>
              <a: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mensajes</a:t>
            </a: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Guardar</a:t>
            </a: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 </a:t>
            </a:r>
            <a:r>
              <a: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estado</a:t>
            </a: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Traducir</a:t>
            </a: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Telemetria</a:t>
            </a: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86509" y="3754763"/>
            <a:ext cx="981261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54968" y="3752082"/>
            <a:ext cx="981261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559455" y="1536299"/>
            <a:ext cx="13270" cy="69047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4149595" y="819561"/>
            <a:ext cx="2819719" cy="688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Dev portal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2" t="78302"/>
          <a:stretch/>
        </p:blipFill>
        <p:spPr>
          <a:xfrm>
            <a:off x="8536750" y="4705761"/>
            <a:ext cx="3281545" cy="135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759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96" dirty="0" err="1"/>
              <a:t>Mensajes</a:t>
            </a:r>
            <a:endParaRPr lang="en-US" sz="4396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55372" y="1118848"/>
            <a:ext cx="1962223" cy="969373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Bot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82016" y="1587337"/>
            <a:ext cx="5180680" cy="16198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32894" y="1923805"/>
            <a:ext cx="9015165" cy="491219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"type": "Message",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"id": "68YrxgtB53Y",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conversationId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": "DphPaFQrDuZDKyCez4AFGcT4vy5aQDje1lLGIjB8v18MFtb",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"language":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en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"text": "You can say \"/order\" to order!",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"attachments": [ ],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"from": {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  "name": "+12065551212",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 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channelId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":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sms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  "address": "+12065551212",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  "id": "Ro52hKN287",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 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isBot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": false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},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channelData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": { </a:t>
            </a:r>
            <a:r>
              <a:rPr lang="en-US" sz="1632" i="1" dirty="0">
                <a:solidFill>
                  <a:srgbClr val="FFFFFF"/>
                </a:solidFill>
                <a:latin typeface="Consolas" panose="020B0609020204030204" pitchFamily="49" charset="0"/>
              </a:rPr>
              <a:t>SMS data here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},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botUserData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": { </a:t>
            </a:r>
            <a:r>
              <a:rPr lang="en-US" sz="1632" i="1" dirty="0">
                <a:solidFill>
                  <a:srgbClr val="FFFFFF"/>
                </a:solidFill>
                <a:latin typeface="Consolas" panose="020B0609020204030204" pitchFamily="49" charset="0"/>
              </a:rPr>
              <a:t>your data here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},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...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en-US" sz="2040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627119" y="1165850"/>
            <a:ext cx="1962223" cy="96937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Bot Connector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3222603" y="1702708"/>
            <a:ext cx="1865206" cy="38551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23675" y="1702708"/>
            <a:ext cx="4606495" cy="97499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9052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18392995"/>
              </p:ext>
            </p:extLst>
          </p:nvPr>
        </p:nvGraphicFramePr>
        <p:xfrm>
          <a:off x="391821" y="2634525"/>
          <a:ext cx="11676382" cy="134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347109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-&gt; New bot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8322384"/>
              </p:ext>
            </p:extLst>
          </p:nvPr>
        </p:nvGraphicFramePr>
        <p:xfrm>
          <a:off x="405951" y="5488857"/>
          <a:ext cx="11676382" cy="134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313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Por donde empezar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47993" y="2811462"/>
            <a:ext cx="1185824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dirty="0">
                <a:hlinkClick r:id="rId2"/>
              </a:rPr>
              <a:t>https://bots.botframework.com/</a:t>
            </a:r>
            <a:endParaRPr lang="es-CO" sz="3600" dirty="0"/>
          </a:p>
          <a:p>
            <a:endParaRPr lang="es-CO" sz="3600" dirty="0"/>
          </a:p>
          <a:p>
            <a:pPr algn="ctr"/>
            <a:r>
              <a:rPr lang="es-CO" sz="3600" dirty="0">
                <a:hlinkClick r:id="rId3"/>
              </a:rPr>
              <a:t>https://www.microsoft.com/cognitive-services/en-us/apis</a:t>
            </a:r>
            <a:endParaRPr lang="es-CO" sz="3600" dirty="0"/>
          </a:p>
          <a:p>
            <a:pPr algn="ctr"/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373901705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5-30711_TR22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2_BO_CT_Template.potx" id="{B1B2F3F2-0B4F-4209-B007-CB76AE668BD4}" vid="{5E751991-B51F-49F7-957F-139A6D02B770}"/>
    </a:ext>
  </a:extLst>
</a:theme>
</file>

<file path=ppt/theme/theme4.xml><?xml version="1.0" encoding="utf-8"?>
<a:theme xmlns:a="http://schemas.openxmlformats.org/drawingml/2006/main" name="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5.xml><?xml version="1.0" encoding="utf-8"?>
<a:theme xmlns:a="http://schemas.openxmlformats.org/drawingml/2006/main" name="5_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>Dan Driscoll; Mike Hall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2016-03-30T07:00:00+00:00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B821</Session_x0020_Code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01c77077-aee4-4b5f-bd4e-9cd40a6fff29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Microsoft_Build_2016_16x9_Template</Template>
  <TotalTime>87</TotalTime>
  <Words>257</Words>
  <Application>Microsoft Office PowerPoint</Application>
  <PresentationFormat>Personalizado</PresentationFormat>
  <Paragraphs>72</Paragraphs>
  <Slides>10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10</vt:i4>
      </vt:variant>
    </vt:vector>
  </HeadingPairs>
  <TitlesOfParts>
    <vt:vector size="21" baseType="lpstr">
      <vt:lpstr>Arial</vt:lpstr>
      <vt:lpstr>Calibri</vt:lpstr>
      <vt:lpstr>Consolas</vt:lpstr>
      <vt:lpstr>Segoe UI</vt:lpstr>
      <vt:lpstr>Segoe UI Light</vt:lpstr>
      <vt:lpstr>Wingdings</vt:lpstr>
      <vt:lpstr>5-30721_Build_2016_Template_Light</vt:lpstr>
      <vt:lpstr>5-30721_Build_2016_Template_Dark</vt:lpstr>
      <vt:lpstr>5-30711_TR22_BO_CT_Template</vt:lpstr>
      <vt:lpstr>COLOR TEMPLATE</vt:lpstr>
      <vt:lpstr>5_COLOR TEMPLATE</vt:lpstr>
      <vt:lpstr>Presentación de PowerPoint</vt:lpstr>
      <vt:lpstr>Presentación de PowerPoint</vt:lpstr>
      <vt:lpstr>Bot Framework</vt:lpstr>
      <vt:lpstr>Presentación de PowerPoint</vt:lpstr>
      <vt:lpstr>Bot Connector</vt:lpstr>
      <vt:lpstr>Mensajes</vt:lpstr>
      <vt:lpstr>Presentación de PowerPoint</vt:lpstr>
      <vt:lpstr>File -&gt; New bot</vt:lpstr>
      <vt:lpstr>Por donde empezar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Conversational Bot: From 0 to 60</dc:title>
  <dc:subject>Keynote MSP Colombia</dc:subject>
  <dc:creator>Shows</dc:creator>
  <cp:keywords>Microsoft Build 2016</cp:keywords>
  <dc:description>Template: Mitchell Derrey, Silver Fox Productions
Formatting: 
Audience Type:</dc:description>
  <cp:lastModifiedBy>Juan David Gómez Caicedo</cp:lastModifiedBy>
  <cp:revision>11</cp:revision>
  <dcterms:created xsi:type="dcterms:W3CDTF">2016-03-30T17:18:35Z</dcterms:created>
  <dcterms:modified xsi:type="dcterms:W3CDTF">2016-07-12T02:05:03Z</dcterms:modified>
  <cp:category>Microsoft Build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